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96" r:id="rId2"/>
    <p:sldId id="257" r:id="rId3"/>
    <p:sldId id="278" r:id="rId4"/>
    <p:sldId id="270" r:id="rId5"/>
    <p:sldId id="279" r:id="rId6"/>
    <p:sldId id="271" r:id="rId7"/>
    <p:sldId id="258" r:id="rId8"/>
    <p:sldId id="289" r:id="rId9"/>
    <p:sldId id="280" r:id="rId10"/>
    <p:sldId id="273" r:id="rId11"/>
    <p:sldId id="292" r:id="rId12"/>
    <p:sldId id="291" r:id="rId13"/>
    <p:sldId id="293" r:id="rId14"/>
    <p:sldId id="286" r:id="rId15"/>
    <p:sldId id="261" r:id="rId16"/>
    <p:sldId id="297" r:id="rId17"/>
    <p:sldId id="299" r:id="rId18"/>
    <p:sldId id="295" r:id="rId19"/>
    <p:sldId id="269" r:id="rId20"/>
    <p:sldId id="259" r:id="rId21"/>
    <p:sldId id="300" r:id="rId22"/>
    <p:sldId id="301" r:id="rId23"/>
    <p:sldId id="302" r:id="rId24"/>
    <p:sldId id="303" r:id="rId25"/>
    <p:sldId id="304" r:id="rId26"/>
    <p:sldId id="305" r:id="rId27"/>
    <p:sldId id="306" r:id="rId28"/>
    <p:sldId id="307" r:id="rId29"/>
    <p:sldId id="308" r:id="rId30"/>
    <p:sldId id="260" r:id="rId31"/>
  </p:sldIdLst>
  <p:sldSz cx="9144000" cy="6858000" type="screen4x3"/>
  <p:notesSz cx="7102475" cy="10233025"/>
  <p:defaultTextStyle>
    <a:defPPr>
      <a:defRPr lang="en-US"/>
    </a:defPPr>
    <a:lvl1pPr algn="l" defTabSz="457200"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35" autoAdjust="0"/>
    <p:restoredTop sz="96953" autoAdjust="0"/>
  </p:normalViewPr>
  <p:slideViewPr>
    <p:cSldViewPr>
      <p:cViewPr varScale="1">
        <p:scale>
          <a:sx n="113" d="100"/>
          <a:sy n="113" d="100"/>
        </p:scale>
        <p:origin x="-1590"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280"/>
    </p:cViewPr>
  </p:sorterViewPr>
  <p:notesViewPr>
    <p:cSldViewPr>
      <p:cViewPr varScale="1">
        <p:scale>
          <a:sx n="55" d="100"/>
          <a:sy n="55" d="100"/>
        </p:scale>
        <p:origin x="-2856" y="-102"/>
      </p:cViewPr>
      <p:guideLst>
        <p:guide orient="horz" pos="3223"/>
        <p:guide pos="223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1175"/>
          </a:xfrm>
          <a:prstGeom prst="rect">
            <a:avLst/>
          </a:prstGeom>
        </p:spPr>
        <p:txBody>
          <a:bodyPr vert="horz" lIns="99057" tIns="49528" rIns="99057" bIns="49528" rtlCol="0"/>
          <a:lstStyle>
            <a:lvl1pPr algn="l" eaLnBrk="1" fontAlgn="auto" hangingPunct="1">
              <a:spcBef>
                <a:spcPts val="0"/>
              </a:spcBef>
              <a:spcAft>
                <a:spcPts val="0"/>
              </a:spcAft>
              <a:defRPr sz="1300">
                <a:latin typeface="+mn-lt"/>
              </a:defRPr>
            </a:lvl1pPr>
          </a:lstStyle>
          <a:p>
            <a:pPr>
              <a:defRPr/>
            </a:pPr>
            <a:endParaRPr lang="en-US"/>
          </a:p>
        </p:txBody>
      </p:sp>
      <p:sp>
        <p:nvSpPr>
          <p:cNvPr id="3" name="Date Placeholder 2"/>
          <p:cNvSpPr>
            <a:spLocks noGrp="1"/>
          </p:cNvSpPr>
          <p:nvPr>
            <p:ph type="dt" idx="1"/>
          </p:nvPr>
        </p:nvSpPr>
        <p:spPr>
          <a:xfrm>
            <a:off x="4022725" y="0"/>
            <a:ext cx="3078163" cy="511175"/>
          </a:xfrm>
          <a:prstGeom prst="rect">
            <a:avLst/>
          </a:prstGeom>
        </p:spPr>
        <p:txBody>
          <a:bodyPr vert="horz" lIns="99057" tIns="49528" rIns="99057" bIns="49528" rtlCol="0"/>
          <a:lstStyle>
            <a:lvl1pPr algn="r" eaLnBrk="1" fontAlgn="auto" hangingPunct="1">
              <a:spcBef>
                <a:spcPts val="0"/>
              </a:spcBef>
              <a:spcAft>
                <a:spcPts val="0"/>
              </a:spcAft>
              <a:defRPr sz="1300" smtClean="0">
                <a:latin typeface="+mn-lt"/>
              </a:defRPr>
            </a:lvl1pPr>
          </a:lstStyle>
          <a:p>
            <a:pPr>
              <a:defRPr/>
            </a:pPr>
            <a:fld id="{9CE85880-85F2-4341-84C5-593519D838F3}" type="datetimeFigureOut">
              <a:rPr lang="en-US"/>
              <a:pPr>
                <a:defRPr/>
              </a:pPr>
              <a:t>10/11/2020</a:t>
            </a:fld>
            <a:endParaRPr lang="en-US"/>
          </a:p>
        </p:txBody>
      </p:sp>
      <p:sp>
        <p:nvSpPr>
          <p:cNvPr id="4" name="Slide Image Placeholder 3"/>
          <p:cNvSpPr>
            <a:spLocks noGrp="1" noRot="1" noChangeAspect="1"/>
          </p:cNvSpPr>
          <p:nvPr>
            <p:ph type="sldImg" idx="2"/>
          </p:nvPr>
        </p:nvSpPr>
        <p:spPr>
          <a:xfrm>
            <a:off x="992188" y="766763"/>
            <a:ext cx="5118100" cy="3838575"/>
          </a:xfrm>
          <a:prstGeom prst="rect">
            <a:avLst/>
          </a:prstGeom>
          <a:noFill/>
          <a:ln w="12700">
            <a:solidFill>
              <a:prstClr val="black"/>
            </a:solidFill>
          </a:ln>
        </p:spPr>
        <p:txBody>
          <a:bodyPr vert="horz" lIns="99057" tIns="49528" rIns="99057" bIns="49528" rtlCol="0" anchor="ctr"/>
          <a:lstStyle/>
          <a:p>
            <a:pPr lvl="0"/>
            <a:endParaRPr lang="en-US" noProof="0"/>
          </a:p>
        </p:txBody>
      </p:sp>
      <p:sp>
        <p:nvSpPr>
          <p:cNvPr id="5" name="Notes Placeholder 4"/>
          <p:cNvSpPr>
            <a:spLocks noGrp="1"/>
          </p:cNvSpPr>
          <p:nvPr>
            <p:ph type="body" sz="quarter" idx="3"/>
          </p:nvPr>
        </p:nvSpPr>
        <p:spPr>
          <a:xfrm>
            <a:off x="709613" y="4860925"/>
            <a:ext cx="5683250" cy="4605338"/>
          </a:xfrm>
          <a:prstGeom prst="rect">
            <a:avLst/>
          </a:prstGeom>
        </p:spPr>
        <p:txBody>
          <a:bodyPr vert="horz" lIns="99057" tIns="49528" rIns="99057" bIns="4952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720263"/>
            <a:ext cx="3078163" cy="511175"/>
          </a:xfrm>
          <a:prstGeom prst="rect">
            <a:avLst/>
          </a:prstGeom>
        </p:spPr>
        <p:txBody>
          <a:bodyPr vert="horz" lIns="99057" tIns="49528" rIns="99057" bIns="49528" rtlCol="0" anchor="b"/>
          <a:lstStyle>
            <a:lvl1pPr algn="l" eaLnBrk="1" fontAlgn="auto" hangingPunct="1">
              <a:spcBef>
                <a:spcPts val="0"/>
              </a:spcBef>
              <a:spcAft>
                <a:spcPts val="0"/>
              </a:spcAft>
              <a:defRPr sz="1300">
                <a:latin typeface="+mn-lt"/>
              </a:defRPr>
            </a:lvl1pPr>
          </a:lstStyle>
          <a:p>
            <a:pPr>
              <a:defRPr/>
            </a:pPr>
            <a:endParaRPr lang="en-US"/>
          </a:p>
        </p:txBody>
      </p:sp>
      <p:sp>
        <p:nvSpPr>
          <p:cNvPr id="7" name="Slide Number Placeholder 6"/>
          <p:cNvSpPr>
            <a:spLocks noGrp="1"/>
          </p:cNvSpPr>
          <p:nvPr>
            <p:ph type="sldNum" sz="quarter" idx="5"/>
          </p:nvPr>
        </p:nvSpPr>
        <p:spPr>
          <a:xfrm>
            <a:off x="4022725" y="9720263"/>
            <a:ext cx="3078163" cy="511175"/>
          </a:xfrm>
          <a:prstGeom prst="rect">
            <a:avLst/>
          </a:prstGeom>
        </p:spPr>
        <p:txBody>
          <a:bodyPr vert="horz" wrap="square" lIns="99057" tIns="49528" rIns="99057" bIns="49528" numCol="1" anchor="b" anchorCtr="0" compatLnSpc="1">
            <a:prstTxWarp prst="textNoShape">
              <a:avLst/>
            </a:prstTxWarp>
          </a:bodyPr>
          <a:lstStyle>
            <a:lvl1pPr algn="r" eaLnBrk="1" hangingPunct="1">
              <a:defRPr sz="1300"/>
            </a:lvl1pPr>
          </a:lstStyle>
          <a:p>
            <a:fld id="{8878B1A6-789D-4955-8F7E-D3BF165956F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822960" y="758952"/>
            <a:ext cx="7543800" cy="3566160"/>
          </a:xfrm>
        </p:spPr>
        <p:txBody>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pPr>
              <a:defRPr/>
            </a:pPr>
            <a:fld id="{6C31A473-9C60-442A-9555-0333590A6EE1}" type="datetime1">
              <a:rPr lang="en-US"/>
              <a:pPr>
                <a:defRPr/>
              </a:pPr>
              <a:t>10/11/2020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232051F2-03C7-4854-BC1F-B0227C5CDF6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209A0BA-B83F-46D6-A957-4A7A1BE9E14F}" type="datetime1">
              <a:rPr lang="en-US"/>
              <a:pPr>
                <a:defRPr/>
              </a:pPr>
              <a:t>10/11/2020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4352A61-BE42-43F0-8B4F-8510433E3A7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22960" y="758952"/>
            <a:ext cx="7543800" cy="3566160"/>
          </a:xfrm>
        </p:spPr>
        <p:txBody>
          <a:bodyPr anchorCtr="0"/>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0"/>
          </p:nvPr>
        </p:nvSpPr>
        <p:spPr/>
        <p:txBody>
          <a:bodyPr/>
          <a:lstStyle>
            <a:lvl1pPr>
              <a:defRPr/>
            </a:lvl1pPr>
          </a:lstStyle>
          <a:p>
            <a:pPr>
              <a:defRPr/>
            </a:pPr>
            <a:fld id="{5A6C84FD-6E87-40CE-94C7-E1BAD6D64F9B}" type="datetime1">
              <a:rPr lang="en-US"/>
              <a:pPr>
                <a:defRPr/>
              </a:pPr>
              <a:t>10/11/2020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AFD8CEDA-B189-4E6B-8178-900A82A9F5EB}"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3860C582-B22A-474B-B04E-45D6B7CF3877}" type="datetime1">
              <a:rPr lang="en-US"/>
              <a:pPr>
                <a:defRPr/>
              </a:pPr>
              <a:t>10/11/2020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8FB7272-2E20-4AE4-ADB7-3B560854C12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00976F35-C8F3-43C6-80BE-3C81E5CA894F}" type="datetime1">
              <a:rPr lang="en-US"/>
              <a:pPr>
                <a:defRPr/>
              </a:pPr>
              <a:t>10/11/2020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75A4BCC2-BF13-400F-811D-66AD864A27E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A49FAD89-1EA7-4C49-8198-0EBF595F6E97}" type="datetime1">
              <a:rPr lang="en-US"/>
              <a:pPr>
                <a:defRPr/>
              </a:pPr>
              <a:t>10/11/2020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BE2BA49-7F59-4588-9257-BF4534BA10D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p:cNvSpPr>
            <a:spLocks noGrp="1"/>
          </p:cNvSpPr>
          <p:nvPr>
            <p:ph type="dt" sz="half" idx="10"/>
          </p:nvPr>
        </p:nvSpPr>
        <p:spPr/>
        <p:txBody>
          <a:bodyPr/>
          <a:lstStyle>
            <a:lvl1pPr>
              <a:defRPr/>
            </a:lvl1pPr>
          </a:lstStyle>
          <a:p>
            <a:pPr>
              <a:defRPr/>
            </a:pPr>
            <a:fld id="{86C8CCDA-1353-42B0-8703-F7D51CB3B39F}" type="datetime1">
              <a:rPr lang="en-US"/>
              <a:pPr>
                <a:defRPr/>
              </a:pPr>
              <a:t>10/11/2020</a:t>
            </a:fld>
            <a:endParaRPr lang="en-US"/>
          </a:p>
        </p:txBody>
      </p:sp>
      <p:sp>
        <p:nvSpPr>
          <p:cNvPr id="5"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fld id="{6548406D-0E91-4ED5-A138-4C455A74EF5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030538"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a:xfrm>
            <a:off x="349250" y="6459538"/>
            <a:ext cx="1963738" cy="365125"/>
          </a:xfrm>
        </p:spPr>
        <p:txBody>
          <a:bodyPr/>
          <a:lstStyle>
            <a:lvl1pPr algn="l">
              <a:defRPr smtClean="0"/>
            </a:lvl1pPr>
          </a:lstStyle>
          <a:p>
            <a:pPr>
              <a:defRPr/>
            </a:pPr>
            <a:fld id="{2E59CD3F-F8D6-4B08-AAF0-D8200A165E1F}" type="datetime1">
              <a:rPr lang="en-US"/>
              <a:pPr>
                <a:defRPr/>
              </a:pPr>
              <a:t>10/11/2020</a:t>
            </a:fld>
            <a:endParaRPr lang="en-US"/>
          </a:p>
        </p:txBody>
      </p:sp>
      <p:sp>
        <p:nvSpPr>
          <p:cNvPr id="8" name="Footer Placeholder 5"/>
          <p:cNvSpPr>
            <a:spLocks noGrp="1"/>
          </p:cNvSpPr>
          <p:nvPr>
            <p:ph type="ftr" sz="quarter" idx="11"/>
          </p:nvPr>
        </p:nvSpPr>
        <p:spPr>
          <a:xfrm>
            <a:off x="3600450" y="6459538"/>
            <a:ext cx="3486150" cy="365125"/>
          </a:xfrm>
        </p:spPr>
        <p:txBody>
          <a:bodyPr/>
          <a:lstStyle>
            <a:lvl1pPr algn="l">
              <a:defRPr>
                <a:solidFill>
                  <a:schemeClr val="tx2"/>
                </a:solidFill>
              </a:defRPr>
            </a:lvl1pPr>
          </a:lstStyle>
          <a:p>
            <a:pPr>
              <a:defRPr/>
            </a:pPr>
            <a:endParaRPr lang="en-US"/>
          </a:p>
        </p:txBody>
      </p:sp>
      <p:sp>
        <p:nvSpPr>
          <p:cNvPr id="9" name="Slide Number Placeholder 6"/>
          <p:cNvSpPr>
            <a:spLocks noGrp="1"/>
          </p:cNvSpPr>
          <p:nvPr>
            <p:ph type="sldNum" sz="quarter" idx="12"/>
          </p:nvPr>
        </p:nvSpPr>
        <p:spPr/>
        <p:txBody>
          <a:bodyPr/>
          <a:lstStyle>
            <a:lvl1pPr>
              <a:defRPr>
                <a:solidFill>
                  <a:schemeClr val="tx2"/>
                </a:solidFill>
              </a:defRPr>
            </a:lvl1pPr>
          </a:lstStyle>
          <a:p>
            <a:fld id="{BFA0B96D-406A-46C9-9B43-9F7A334C54E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0" y="4914900"/>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fld id="{496B9D3E-CD33-4F52-ABC2-DF87D84E504D}" type="datetime1">
              <a:rPr lang="en-US"/>
              <a:pPr>
                <a:defRPr/>
              </a:pPr>
              <a:t>10/11/2020</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45A6E6B7-EA86-48F2-9E3A-E7C37F2B95DB}" type="slidenum">
              <a:rPr lang="en-US"/>
              <a:pPr/>
              <a:t>‹#›</a:t>
            </a:fld>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48AE73B-F7C7-409F-BFA6-E02FBBC1C0F0}" type="datetime1">
              <a:rPr lang="en-US"/>
              <a:pPr>
                <a:defRPr/>
              </a:pPr>
              <a:t>10/11/2020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16B6B98-15FB-459F-9004-1500CAFF689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BABAB77E-351D-4DA5-BB44-733700449C92}" type="datetime1">
              <a:rPr lang="en-US"/>
              <a:pPr>
                <a:defRPr/>
              </a:pPr>
              <a:t>10/11/2020</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AAAF9DC9-0C42-49EB-94B9-91A17FD285F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125"/>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325" y="287338"/>
            <a:ext cx="7543800" cy="144938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1029" name="Text Placeholder 2"/>
          <p:cNvSpPr>
            <a:spLocks noGrp="1" noChangeArrowheads="1"/>
          </p:cNvSpPr>
          <p:nvPr>
            <p:ph type="body" idx="1"/>
          </p:nvPr>
        </p:nvSpPr>
        <p:spPr bwMode="auto">
          <a:xfrm>
            <a:off x="822325" y="1846263"/>
            <a:ext cx="7543800" cy="4022725"/>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822325" y="6459538"/>
            <a:ext cx="1854200" cy="36512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rgbClr val="FFFFFF"/>
                </a:solidFill>
                <a:latin typeface="+mn-lt"/>
              </a:defRPr>
            </a:lvl1pPr>
          </a:lstStyle>
          <a:p>
            <a:pPr>
              <a:defRPr/>
            </a:pPr>
            <a:fld id="{34E41201-7E69-436B-8F1E-366A968B98F2}" type="datetime1">
              <a:rPr lang="en-US"/>
              <a:pPr>
                <a:defRPr/>
              </a:pPr>
              <a:t>10/11/2020</a:t>
            </a:fld>
            <a:endParaRPr lang="en-US"/>
          </a:p>
        </p:txBody>
      </p:sp>
      <p:sp>
        <p:nvSpPr>
          <p:cNvPr id="5" name="Footer Placeholder 4"/>
          <p:cNvSpPr>
            <a:spLocks noGrp="1"/>
          </p:cNvSpPr>
          <p:nvPr>
            <p:ph type="ftr" sz="quarter" idx="3"/>
          </p:nvPr>
        </p:nvSpPr>
        <p:spPr>
          <a:xfrm>
            <a:off x="2765425" y="6459538"/>
            <a:ext cx="3616325" cy="365125"/>
          </a:xfrm>
          <a:prstGeom prst="rect">
            <a:avLst/>
          </a:prstGeom>
        </p:spPr>
        <p:txBody>
          <a:bodyPr vert="horz" lIns="91440" tIns="45720" rIns="91440" bIns="45720" rtlCol="0" anchor="ctr"/>
          <a:lstStyle>
            <a:lvl1pPr algn="ctr" eaLnBrk="1" fontAlgn="auto" hangingPunct="1">
              <a:spcBef>
                <a:spcPts val="0"/>
              </a:spcBef>
              <a:spcAft>
                <a:spcPts val="0"/>
              </a:spcAft>
              <a:defRPr sz="900" cap="all" baseline="0">
                <a:solidFill>
                  <a:srgbClr val="FFFFFF"/>
                </a:solidFill>
                <a:latin typeface="+mn-lt"/>
              </a:defRPr>
            </a:lvl1pPr>
          </a:lstStyle>
          <a:p>
            <a:pPr>
              <a:defRPr/>
            </a:pPr>
            <a:endParaRPr lang="en-US"/>
          </a:p>
        </p:txBody>
      </p:sp>
      <p:sp>
        <p:nvSpPr>
          <p:cNvPr id="6" name="Slide Number Placeholder 5"/>
          <p:cNvSpPr>
            <a:spLocks noGrp="1"/>
          </p:cNvSpPr>
          <p:nvPr>
            <p:ph type="sldNum" sz="quarter" idx="4"/>
          </p:nvPr>
        </p:nvSpPr>
        <p:spPr>
          <a:xfrm>
            <a:off x="7424738" y="6459538"/>
            <a:ext cx="9842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FF"/>
                </a:solidFill>
              </a:defRPr>
            </a:lvl1pPr>
          </a:lstStyle>
          <a:p>
            <a:fld id="{153A3517-5C55-483C-B610-DFB0BC672FD7}" type="slidenum">
              <a:rPr lang="en-US"/>
              <a:pPr/>
              <a:t>‹#›</a:t>
            </a:fld>
            <a:endParaRPr lang="en-US"/>
          </a:p>
        </p:txBody>
      </p:sp>
      <p:cxnSp>
        <p:nvCxnSpPr>
          <p:cNvPr id="10" name="Straight Connector 9"/>
          <p:cNvCxnSpPr/>
          <p:nvPr/>
        </p:nvCxnSpPr>
        <p:spPr>
          <a:xfrm>
            <a:off x="895350" y="1738313"/>
            <a:ext cx="747553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83" r:id="rId1"/>
    <p:sldLayoutId id="2147483678" r:id="rId2"/>
    <p:sldLayoutId id="2147483684" r:id="rId3"/>
    <p:sldLayoutId id="2147483679" r:id="rId4"/>
    <p:sldLayoutId id="2147483680" r:id="rId5"/>
    <p:sldLayoutId id="2147483681" r:id="rId6"/>
    <p:sldLayoutId id="2147483685" r:id="rId7"/>
    <p:sldLayoutId id="2147483686" r:id="rId8"/>
    <p:sldLayoutId id="2147483687" r:id="rId9"/>
    <p:sldLayoutId id="2147483682" r:id="rId10"/>
    <p:sldLayoutId id="2147483688" r:id="rId11"/>
  </p:sldLayoutIdLst>
  <p:hf hdr="0" ftr="0" dt="0"/>
  <p:txStyles>
    <p:titleStyle>
      <a:lvl1pPr algn="l" rtl="0" fontAlgn="base">
        <a:lnSpc>
          <a:spcPct val="85000"/>
        </a:lnSpc>
        <a:spcBef>
          <a:spcPct val="0"/>
        </a:spcBef>
        <a:spcAft>
          <a:spcPct val="0"/>
        </a:spcAft>
        <a:defRPr sz="4800" kern="1200" spc="-50">
          <a:solidFill>
            <a:srgbClr val="404040"/>
          </a:solidFill>
          <a:latin typeface="+mj-lt"/>
          <a:ea typeface="+mj-ea"/>
          <a:cs typeface="+mj-cs"/>
        </a:defRPr>
      </a:lvl1pPr>
      <a:lvl2pPr algn="l" rtl="0" fontAlgn="base">
        <a:lnSpc>
          <a:spcPct val="85000"/>
        </a:lnSpc>
        <a:spcBef>
          <a:spcPct val="0"/>
        </a:spcBef>
        <a:spcAft>
          <a:spcPct val="0"/>
        </a:spcAft>
        <a:defRPr sz="4800">
          <a:solidFill>
            <a:srgbClr val="404040"/>
          </a:solidFill>
          <a:latin typeface="Calibri Light" pitchFamily="34" charset="0"/>
        </a:defRPr>
      </a:lvl2pPr>
      <a:lvl3pPr algn="l" rtl="0" fontAlgn="base">
        <a:lnSpc>
          <a:spcPct val="85000"/>
        </a:lnSpc>
        <a:spcBef>
          <a:spcPct val="0"/>
        </a:spcBef>
        <a:spcAft>
          <a:spcPct val="0"/>
        </a:spcAft>
        <a:defRPr sz="4800">
          <a:solidFill>
            <a:srgbClr val="404040"/>
          </a:solidFill>
          <a:latin typeface="Calibri Light" pitchFamily="34" charset="0"/>
        </a:defRPr>
      </a:lvl3pPr>
      <a:lvl4pPr algn="l" rtl="0" fontAlgn="base">
        <a:lnSpc>
          <a:spcPct val="85000"/>
        </a:lnSpc>
        <a:spcBef>
          <a:spcPct val="0"/>
        </a:spcBef>
        <a:spcAft>
          <a:spcPct val="0"/>
        </a:spcAft>
        <a:defRPr sz="4800">
          <a:solidFill>
            <a:srgbClr val="404040"/>
          </a:solidFill>
          <a:latin typeface="Calibri Light" pitchFamily="34" charset="0"/>
        </a:defRPr>
      </a:lvl4pPr>
      <a:lvl5pPr algn="l" rtl="0" fontAlgn="base">
        <a:lnSpc>
          <a:spcPct val="85000"/>
        </a:lnSpc>
        <a:spcBef>
          <a:spcPct val="0"/>
        </a:spcBef>
        <a:spcAft>
          <a:spcPct val="0"/>
        </a:spcAft>
        <a:defRPr sz="4800">
          <a:solidFill>
            <a:srgbClr val="404040"/>
          </a:solidFill>
          <a:latin typeface="Calibri Light" pitchFamily="34" charset="0"/>
        </a:defRPr>
      </a:lvl5pPr>
      <a:lvl6pPr marL="457200" algn="l" rtl="0" fontAlgn="base">
        <a:lnSpc>
          <a:spcPct val="85000"/>
        </a:lnSpc>
        <a:spcBef>
          <a:spcPct val="0"/>
        </a:spcBef>
        <a:spcAft>
          <a:spcPct val="0"/>
        </a:spcAft>
        <a:defRPr sz="4800">
          <a:solidFill>
            <a:srgbClr val="404040"/>
          </a:solidFill>
          <a:latin typeface="Calibri Light" pitchFamily="34" charset="0"/>
        </a:defRPr>
      </a:lvl6pPr>
      <a:lvl7pPr marL="914400" algn="l" rtl="0" fontAlgn="base">
        <a:lnSpc>
          <a:spcPct val="85000"/>
        </a:lnSpc>
        <a:spcBef>
          <a:spcPct val="0"/>
        </a:spcBef>
        <a:spcAft>
          <a:spcPct val="0"/>
        </a:spcAft>
        <a:defRPr sz="4800">
          <a:solidFill>
            <a:srgbClr val="404040"/>
          </a:solidFill>
          <a:latin typeface="Calibri Light" pitchFamily="34" charset="0"/>
        </a:defRPr>
      </a:lvl7pPr>
      <a:lvl8pPr marL="1371600" algn="l" rtl="0" fontAlgn="base">
        <a:lnSpc>
          <a:spcPct val="85000"/>
        </a:lnSpc>
        <a:spcBef>
          <a:spcPct val="0"/>
        </a:spcBef>
        <a:spcAft>
          <a:spcPct val="0"/>
        </a:spcAft>
        <a:defRPr sz="4800">
          <a:solidFill>
            <a:srgbClr val="404040"/>
          </a:solidFill>
          <a:latin typeface="Calibri Light" pitchFamily="34" charset="0"/>
        </a:defRPr>
      </a:lvl8pPr>
      <a:lvl9pPr marL="1828800" algn="l" rtl="0" fontAlgn="base">
        <a:lnSpc>
          <a:spcPct val="85000"/>
        </a:lnSpc>
        <a:spcBef>
          <a:spcPct val="0"/>
        </a:spcBef>
        <a:spcAft>
          <a:spcPct val="0"/>
        </a:spcAft>
        <a:defRPr sz="4800">
          <a:solidFill>
            <a:srgbClr val="404040"/>
          </a:solidFill>
          <a:latin typeface="Calibri Light" pitchFamily="34" charset="0"/>
        </a:defRPr>
      </a:lvl9pPr>
    </p:titleStyle>
    <p:bodyStyle>
      <a:lvl1pPr marL="90488" indent="-90488" algn="l" rtl="0" fontAlgn="base">
        <a:lnSpc>
          <a:spcPct val="90000"/>
        </a:lnSpc>
        <a:spcBef>
          <a:spcPts val="1200"/>
        </a:spcBef>
        <a:spcAft>
          <a:spcPts val="200"/>
        </a:spcAft>
        <a:buClr>
          <a:schemeClr val="accent1"/>
        </a:buClr>
        <a:buSzPct val="100000"/>
        <a:buFont typeface="Calibri" pitchFamily="34" charset="0"/>
        <a:buChar char=" "/>
        <a:defRPr sz="2000" kern="1200">
          <a:solidFill>
            <a:srgbClr val="404040"/>
          </a:solidFill>
          <a:latin typeface="+mn-lt"/>
          <a:ea typeface="+mn-ea"/>
          <a:cs typeface="+mn-cs"/>
        </a:defRPr>
      </a:lvl1pPr>
      <a:lvl2pPr marL="382588" indent="-182563" algn="l" rtl="0" fontAlgn="base">
        <a:lnSpc>
          <a:spcPct val="90000"/>
        </a:lnSpc>
        <a:spcBef>
          <a:spcPts val="200"/>
        </a:spcBef>
        <a:spcAft>
          <a:spcPts val="400"/>
        </a:spcAft>
        <a:buClr>
          <a:schemeClr val="accent1"/>
        </a:buClr>
        <a:buFont typeface="Calibri" pitchFamily="34" charset="0"/>
        <a:buChar char="◦"/>
        <a:defRPr kern="1200">
          <a:solidFill>
            <a:srgbClr val="404040"/>
          </a:solidFill>
          <a:latin typeface="+mn-lt"/>
          <a:ea typeface="+mn-ea"/>
          <a:cs typeface="+mn-cs"/>
        </a:defRPr>
      </a:lvl2pPr>
      <a:lvl3pPr marL="566738" indent="-182563" algn="l" rtl="0" fontAlgn="base">
        <a:lnSpc>
          <a:spcPct val="90000"/>
        </a:lnSpc>
        <a:spcBef>
          <a:spcPts val="200"/>
        </a:spcBef>
        <a:spcAft>
          <a:spcPts val="400"/>
        </a:spcAft>
        <a:buClr>
          <a:schemeClr val="accent1"/>
        </a:buClr>
        <a:buFont typeface="Calibri" pitchFamily="34" charset="0"/>
        <a:buChar char="◦"/>
        <a:defRPr sz="1400" kern="1200">
          <a:solidFill>
            <a:srgbClr val="404040"/>
          </a:solidFill>
          <a:latin typeface="+mn-lt"/>
          <a:ea typeface="+mn-ea"/>
          <a:cs typeface="+mn-cs"/>
        </a:defRPr>
      </a:lvl3pPr>
      <a:lvl4pPr marL="749300" indent="-182563" algn="l" rtl="0" fontAlgn="base">
        <a:lnSpc>
          <a:spcPct val="90000"/>
        </a:lnSpc>
        <a:spcBef>
          <a:spcPts val="200"/>
        </a:spcBef>
        <a:spcAft>
          <a:spcPts val="400"/>
        </a:spcAft>
        <a:buClr>
          <a:schemeClr val="accent1"/>
        </a:buClr>
        <a:buFont typeface="Calibri" pitchFamily="34" charset="0"/>
        <a:buChar char="◦"/>
        <a:defRPr sz="1400" kern="1200">
          <a:solidFill>
            <a:srgbClr val="404040"/>
          </a:solidFill>
          <a:latin typeface="+mn-lt"/>
          <a:ea typeface="+mn-ea"/>
          <a:cs typeface="+mn-cs"/>
        </a:defRPr>
      </a:lvl4pPr>
      <a:lvl5pPr marL="931863" indent="-182563" algn="l" rtl="0" fontAlgn="base">
        <a:lnSpc>
          <a:spcPct val="90000"/>
        </a:lnSpc>
        <a:spcBef>
          <a:spcPts val="200"/>
        </a:spcBef>
        <a:spcAft>
          <a:spcPts val="400"/>
        </a:spcAft>
        <a:buClr>
          <a:schemeClr val="accent1"/>
        </a:buClr>
        <a:buFont typeface="Calibri"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8229600" cy="1524000"/>
          </a:xfrm>
          <a:solidFill>
            <a:schemeClr val="bg1">
              <a:lumMod val="85000"/>
            </a:schemeClr>
          </a:solidFill>
        </p:spPr>
        <p:txBody>
          <a:bodyPr rtlCol="0">
            <a:noAutofit/>
          </a:bodyPr>
          <a:lstStyle/>
          <a:p>
            <a:pPr marL="0" indent="0" algn="ctr">
              <a:buFont typeface="Calibri" pitchFamily="34" charset="0"/>
              <a:buNone/>
              <a:defRPr/>
            </a:pPr>
            <a:r>
              <a:rPr lang="en-US" sz="3200" b="1" dirty="0">
                <a:solidFill>
                  <a:srgbClr val="2D2D2D"/>
                </a:solidFill>
                <a:latin typeface="Times New Roman" panose="02020603050405020304" pitchFamily="18" charset="0"/>
                <a:ea typeface="Times New Roman" panose="02020603050405020304" pitchFamily="18" charset="0"/>
              </a:rPr>
              <a:t>To Predict The Electromagnetic Interference Shielding Effectiveness Of Textile Composite Material</a:t>
            </a:r>
            <a:r>
              <a:rPr lang="en-US" sz="3200" dirty="0">
                <a:solidFill>
                  <a:srgbClr val="2D2D2D"/>
                </a:solidFill>
                <a:latin typeface="Times New Roman" panose="02020603050405020304" pitchFamily="18" charset="0"/>
                <a:ea typeface="Times New Roman" panose="02020603050405020304" pitchFamily="18" charset="0"/>
              </a:rPr>
              <a:t> </a:t>
            </a:r>
            <a:endParaRPr lang="en-IN" sz="3200" dirty="0">
              <a:solidFill>
                <a:schemeClr val="tx1">
                  <a:lumMod val="75000"/>
                  <a:lumOff val="25000"/>
                </a:schemeClr>
              </a:solidFill>
              <a:latin typeface="Times New Roman" panose="02020603050405020304" pitchFamily="18" charset="0"/>
              <a:ea typeface="Times New Roman" panose="02020603050405020304" pitchFamily="18" charset="0"/>
            </a:endParaRPr>
          </a:p>
        </p:txBody>
      </p:sp>
      <p:sp>
        <p:nvSpPr>
          <p:cNvPr id="7" name="Slide Number Placeholder 6"/>
          <p:cNvSpPr>
            <a:spLocks noGrp="1"/>
          </p:cNvSpPr>
          <p:nvPr>
            <p:ph type="sldNum" sz="quarter" idx="12"/>
          </p:nvPr>
        </p:nvSpPr>
        <p:spPr/>
        <p:txBody>
          <a:bodyPr/>
          <a:lstStyle/>
          <a:p>
            <a:fld id="{E08A8BFC-39FE-4CB0-B1DF-0763DA65D64B}" type="slidenum">
              <a:rPr lang="en-US"/>
              <a:pPr/>
              <a:t>1</a:t>
            </a:fld>
            <a:endParaRPr lang="en-US"/>
          </a:p>
        </p:txBody>
      </p:sp>
      <p:sp>
        <p:nvSpPr>
          <p:cNvPr id="9220" name="Content Placeholder 2"/>
          <p:cNvSpPr txBox="1">
            <a:spLocks noChangeArrowheads="1"/>
          </p:cNvSpPr>
          <p:nvPr/>
        </p:nvSpPr>
        <p:spPr bwMode="auto">
          <a:xfrm>
            <a:off x="457200" y="4419600"/>
            <a:ext cx="8229600" cy="381000"/>
          </a:xfrm>
          <a:prstGeom prst="rect">
            <a:avLst/>
          </a:prstGeom>
          <a:noFill/>
          <a:ln w="9525">
            <a:noFill/>
            <a:miter lim="800000"/>
            <a:headEnd/>
            <a:tailEnd/>
          </a:ln>
        </p:spPr>
        <p:txBody>
          <a:bodyPr/>
          <a:lstStyle/>
          <a:p>
            <a:pPr defTabSz="914400" eaLnBrk="1" hangingPunct="1">
              <a:spcBef>
                <a:spcPct val="20000"/>
              </a:spcBef>
              <a:spcAft>
                <a:spcPts val="1250"/>
              </a:spcAft>
              <a:buFont typeface="Arial" charset="0"/>
              <a:buNone/>
            </a:pPr>
            <a:r>
              <a:rPr lang="en-US" sz="2400">
                <a:solidFill>
                  <a:srgbClr val="2D2D2D"/>
                </a:solidFill>
                <a:latin typeface="Times New Roman" pitchFamily="18" charset="0"/>
                <a:cs typeface="Times New Roman" pitchFamily="18" charset="0"/>
              </a:rPr>
              <a:t>Mr. Dinesh Chudasama                         Dr. Satyajeet Chaudhari</a:t>
            </a:r>
          </a:p>
        </p:txBody>
      </p:sp>
      <p:sp>
        <p:nvSpPr>
          <p:cNvPr id="6" name="Content Placeholder 2"/>
          <p:cNvSpPr txBox="1">
            <a:spLocks/>
          </p:cNvSpPr>
          <p:nvPr/>
        </p:nvSpPr>
        <p:spPr>
          <a:xfrm>
            <a:off x="1676400" y="4876800"/>
            <a:ext cx="5257800" cy="1524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Aft>
                <a:spcPts val="1250"/>
              </a:spcAft>
              <a:buFont typeface="Arial" pitchFamily="34" charset="0"/>
              <a:buNone/>
              <a:defRPr/>
            </a:pPr>
            <a:r>
              <a:rPr lang="en-US" sz="2000" dirty="0">
                <a:solidFill>
                  <a:srgbClr val="2D2D2D"/>
                </a:solidFill>
                <a:latin typeface="Times New Roman" panose="02020603050405020304" pitchFamily="18" charset="0"/>
                <a:ea typeface="Times New Roman" panose="02020603050405020304" pitchFamily="18" charset="0"/>
              </a:rPr>
              <a:t>Department of Textile Engineering</a:t>
            </a:r>
          </a:p>
          <a:p>
            <a:pPr marL="0" indent="0" algn="ctr">
              <a:spcAft>
                <a:spcPts val="1250"/>
              </a:spcAft>
              <a:buFont typeface="Arial" pitchFamily="34" charset="0"/>
              <a:buNone/>
              <a:defRPr/>
            </a:pPr>
            <a:r>
              <a:rPr lang="en-US" sz="2000" dirty="0">
                <a:solidFill>
                  <a:srgbClr val="2D2D2D"/>
                </a:solidFill>
                <a:latin typeface="Times New Roman" panose="02020603050405020304" pitchFamily="18" charset="0"/>
                <a:ea typeface="Times New Roman" panose="02020603050405020304" pitchFamily="18" charset="0"/>
              </a:rPr>
              <a:t>Faculty of technology  and Engineering</a:t>
            </a:r>
          </a:p>
          <a:p>
            <a:pPr marL="0" indent="0" algn="ctr">
              <a:spcAft>
                <a:spcPts val="1250"/>
              </a:spcAft>
              <a:buFont typeface="Arial" pitchFamily="34" charset="0"/>
              <a:buNone/>
              <a:defRPr/>
            </a:pPr>
            <a:r>
              <a:rPr lang="en-US" sz="2000" dirty="0">
                <a:solidFill>
                  <a:srgbClr val="2D2D2D"/>
                </a:solidFill>
                <a:latin typeface="Times New Roman" panose="02020603050405020304" pitchFamily="18" charset="0"/>
                <a:ea typeface="Times New Roman" panose="02020603050405020304" pitchFamily="18" charset="0"/>
              </a:rPr>
              <a:t>The Maharaja Sayajirao University of Baroda</a:t>
            </a:r>
            <a:endParaRPr lang="en-IN" sz="2000" dirty="0">
              <a:latin typeface="Times New Roman" panose="02020603050405020304" pitchFamily="18" charset="0"/>
              <a:ea typeface="Times New Roman" panose="02020603050405020304" pitchFamily="18" charset="0"/>
            </a:endParaRPr>
          </a:p>
          <a:p>
            <a:pPr algn="ctr" fontAlgn="auto">
              <a:spcAft>
                <a:spcPts val="0"/>
              </a:spcAft>
              <a:defRPr/>
            </a:pPr>
            <a:endParaRPr lang="en-IN"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325" y="304800"/>
            <a:ext cx="7543800" cy="974725"/>
          </a:xfrm>
          <a:solidFill>
            <a:schemeClr val="bg1">
              <a:lumMod val="85000"/>
            </a:schemeClr>
          </a:solidFill>
        </p:spPr>
        <p:txBody>
          <a:bodyPr/>
          <a:lstStyle/>
          <a:p>
            <a:pPr fontAlgn="auto">
              <a:spcAft>
                <a:spcPts val="0"/>
              </a:spcAft>
              <a:defRPr/>
            </a:pPr>
            <a:r>
              <a:rPr lang="en-US" b="1" dirty="0">
                <a:solidFill>
                  <a:schemeClr val="accent1">
                    <a:lumMod val="50000"/>
                  </a:schemeClr>
                </a:solidFill>
                <a:latin typeface="Times New Roman" pitchFamily="18" charset="0"/>
                <a:cs typeface="Times New Roman" pitchFamily="18" charset="0"/>
              </a:rPr>
              <a:t>1. Introduction</a:t>
            </a:r>
          </a:p>
        </p:txBody>
      </p:sp>
      <p:sp>
        <p:nvSpPr>
          <p:cNvPr id="10243" name="Content Placeholder 2"/>
          <p:cNvSpPr>
            <a:spLocks noGrp="1" noChangeArrowheads="1"/>
          </p:cNvSpPr>
          <p:nvPr>
            <p:ph idx="1"/>
          </p:nvPr>
        </p:nvSpPr>
        <p:spPr>
          <a:xfrm>
            <a:off x="822325" y="1846263"/>
            <a:ext cx="7543800" cy="4402137"/>
          </a:xfrm>
        </p:spPr>
        <p:txBody>
          <a:bodyPr/>
          <a:lstStyle/>
          <a:p>
            <a:pPr algn="just">
              <a:spcAft>
                <a:spcPts val="1250"/>
              </a:spcAft>
            </a:pPr>
            <a:r>
              <a:rPr lang="en-US" sz="3200" smtClean="0">
                <a:solidFill>
                  <a:srgbClr val="2D2D2D"/>
                </a:solidFill>
                <a:latin typeface="Times New Roman" pitchFamily="18" charset="0"/>
                <a:cs typeface="Times New Roman" pitchFamily="18" charset="0"/>
              </a:rPr>
              <a:t>The trend in today’s electronic devices is more faster. </a:t>
            </a:r>
            <a:endParaRPr lang="en-IN" sz="3200" smtClean="0">
              <a:latin typeface="Times New Roman" pitchFamily="18" charset="0"/>
              <a:cs typeface="Times New Roman" pitchFamily="18" charset="0"/>
            </a:endParaRPr>
          </a:p>
          <a:p>
            <a:pPr algn="just">
              <a:spcAft>
                <a:spcPts val="1250"/>
              </a:spcAft>
            </a:pPr>
            <a:r>
              <a:rPr lang="en-US" sz="3200" smtClean="0">
                <a:solidFill>
                  <a:srgbClr val="2D2D2D"/>
                </a:solidFill>
                <a:latin typeface="Times New Roman" pitchFamily="18" charset="0"/>
                <a:cs typeface="Times New Roman" pitchFamily="18" charset="0"/>
              </a:rPr>
              <a:t>Any electrical or electronic apparatus such as high voltage power lines, radar, communication system, radios, televisions, household appliances, computer, mobile phones etc generates electromagnetic waves, that are produced when an electric field comes in contact with the magnetic field.</a:t>
            </a:r>
            <a:endParaRPr lang="en-US" sz="3200" smtClean="0"/>
          </a:p>
        </p:txBody>
      </p:sp>
      <p:sp>
        <p:nvSpPr>
          <p:cNvPr id="4" name="Slide Number Placeholder 3"/>
          <p:cNvSpPr>
            <a:spLocks noGrp="1"/>
          </p:cNvSpPr>
          <p:nvPr>
            <p:ph type="sldNum" sz="quarter" idx="12"/>
          </p:nvPr>
        </p:nvSpPr>
        <p:spPr/>
        <p:txBody>
          <a:bodyPr/>
          <a:lstStyle/>
          <a:p>
            <a:fld id="{DCB316B1-CF1E-4F05-8DE7-7D0AAD276391}" type="slidenum">
              <a:rPr lang="en-US"/>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noChangeArrowheads="1"/>
          </p:cNvSpPr>
          <p:nvPr>
            <p:ph idx="1"/>
          </p:nvPr>
        </p:nvSpPr>
        <p:spPr>
          <a:xfrm>
            <a:off x="457200" y="1828800"/>
            <a:ext cx="8229600" cy="4419600"/>
          </a:xfrm>
        </p:spPr>
        <p:txBody>
          <a:bodyPr/>
          <a:lstStyle/>
          <a:p>
            <a:pPr algn="just">
              <a:spcAft>
                <a:spcPts val="1250"/>
              </a:spcAft>
            </a:pPr>
            <a:r>
              <a:rPr lang="en-US" sz="3200" smtClean="0">
                <a:solidFill>
                  <a:srgbClr val="2D2D2D"/>
                </a:solidFill>
                <a:latin typeface="Times New Roman" pitchFamily="18" charset="0"/>
                <a:cs typeface="Times New Roman" pitchFamily="18" charset="0"/>
              </a:rPr>
              <a:t>Today’s high-tech electronic gadgets, not only bring us convenience but also many negative effects. </a:t>
            </a:r>
            <a:endParaRPr lang="en-IN" sz="3200" smtClean="0">
              <a:latin typeface="Times New Roman" pitchFamily="18" charset="0"/>
              <a:cs typeface="Times New Roman" pitchFamily="18" charset="0"/>
            </a:endParaRPr>
          </a:p>
          <a:p>
            <a:pPr algn="just">
              <a:spcAft>
                <a:spcPts val="1250"/>
              </a:spcAft>
            </a:pPr>
            <a:r>
              <a:rPr lang="en-US" sz="3200" smtClean="0">
                <a:solidFill>
                  <a:srgbClr val="2D2D2D"/>
                </a:solidFill>
                <a:latin typeface="Times New Roman" pitchFamily="18" charset="0"/>
                <a:cs typeface="Times New Roman" pitchFamily="18" charset="0"/>
              </a:rPr>
              <a:t>These electromagnetic waves create electromagnetic interference to the electrical circuits and also adversely affect human health after prolong exposure. </a:t>
            </a:r>
            <a:endParaRPr lang="en-IN" sz="3200" smtClean="0">
              <a:latin typeface="Times New Roman" pitchFamily="18" charset="0"/>
              <a:cs typeface="Times New Roman" pitchFamily="18" charset="0"/>
            </a:endParaRPr>
          </a:p>
          <a:p>
            <a:pPr>
              <a:buFont typeface="Calibri" pitchFamily="34" charset="0"/>
              <a:buNone/>
            </a:pPr>
            <a:endParaRPr lang="en-US" sz="3200" smtClean="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A238B5B6-9B40-4932-86CE-37EB53BF4FD6}" type="slidenum">
              <a:rPr lang="en-US"/>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noChangeArrowheads="1"/>
          </p:cNvSpPr>
          <p:nvPr>
            <p:ph idx="1"/>
          </p:nvPr>
        </p:nvSpPr>
        <p:spPr>
          <a:xfrm>
            <a:off x="457200" y="1828800"/>
            <a:ext cx="8382000" cy="5029200"/>
          </a:xfrm>
        </p:spPr>
        <p:txBody>
          <a:bodyPr/>
          <a:lstStyle/>
          <a:p>
            <a:pPr algn="just">
              <a:spcAft>
                <a:spcPts val="1250"/>
              </a:spcAft>
            </a:pPr>
            <a:r>
              <a:rPr lang="en-US" sz="3200" smtClean="0">
                <a:solidFill>
                  <a:srgbClr val="2D2D2D"/>
                </a:solidFill>
                <a:latin typeface="Times New Roman" pitchFamily="18" charset="0"/>
                <a:cs typeface="Times New Roman" pitchFamily="18" charset="0"/>
              </a:rPr>
              <a:t>When electromagnetic waves enter the human body, it will destruct cell’s regeneration of DNA and RNA. </a:t>
            </a:r>
          </a:p>
          <a:p>
            <a:pPr algn="just">
              <a:spcAft>
                <a:spcPts val="1250"/>
              </a:spcAft>
            </a:pPr>
            <a:r>
              <a:rPr lang="en-US" sz="3200" smtClean="0">
                <a:solidFill>
                  <a:srgbClr val="2D2D2D"/>
                </a:solidFill>
                <a:latin typeface="Times New Roman" pitchFamily="18" charset="0"/>
                <a:cs typeface="Times New Roman" pitchFamily="18" charset="0"/>
              </a:rPr>
              <a:t>Furthermore, it causes cancer, brain tumor, heart attack and skin diseases etc. </a:t>
            </a:r>
            <a:endParaRPr lang="en-IN" sz="3200" smtClean="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F47FEF65-0406-439D-952C-7FC771C7A39E}" type="slidenum">
              <a:rPr lang="en-US"/>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581489-56AC-4B77-B2F5-4E8142990493}" type="slidenum">
              <a:rPr lang="en-US"/>
              <a:pPr/>
              <a:t>5</a:t>
            </a:fld>
            <a:endParaRPr lang="en-US"/>
          </a:p>
        </p:txBody>
      </p:sp>
      <p:sp>
        <p:nvSpPr>
          <p:cNvPr id="13315" name="Content Placeholder 2"/>
          <p:cNvSpPr>
            <a:spLocks noGrp="1" noChangeArrowheads="1"/>
          </p:cNvSpPr>
          <p:nvPr>
            <p:ph idx="1"/>
          </p:nvPr>
        </p:nvSpPr>
        <p:spPr>
          <a:xfrm>
            <a:off x="457200" y="1828800"/>
            <a:ext cx="8229600" cy="4419600"/>
          </a:xfrm>
        </p:spPr>
        <p:txBody>
          <a:bodyPr/>
          <a:lstStyle/>
          <a:p>
            <a:pPr algn="just">
              <a:spcAft>
                <a:spcPts val="1250"/>
              </a:spcAft>
            </a:pPr>
            <a:r>
              <a:rPr lang="en-US" sz="3200" smtClean="0">
                <a:solidFill>
                  <a:srgbClr val="2D2D2D"/>
                </a:solidFill>
                <a:latin typeface="Times New Roman" pitchFamily="18" charset="0"/>
                <a:cs typeface="Times New Roman" pitchFamily="18" charset="0"/>
              </a:rPr>
              <a:t>Electromagnetic Interference is encountered by all of us in our daily life and are expected to face exponential rise in future due to the growing number of wireless devices and standards including cell phones, GPS, Bluetooth, WIFI, etc. </a:t>
            </a:r>
            <a:endParaRPr lang="en-IN" sz="32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noChangeArrowheads="1"/>
          </p:cNvSpPr>
          <p:nvPr>
            <p:ph idx="1"/>
          </p:nvPr>
        </p:nvSpPr>
        <p:spPr>
          <a:xfrm>
            <a:off x="457200" y="1981200"/>
            <a:ext cx="8229600" cy="3733800"/>
          </a:xfrm>
        </p:spPr>
        <p:txBody>
          <a:bodyPr/>
          <a:lstStyle/>
          <a:p>
            <a:pPr algn="just">
              <a:spcAft>
                <a:spcPts val="1250"/>
              </a:spcAft>
            </a:pPr>
            <a:r>
              <a:rPr lang="en-US" sz="3200" smtClean="0">
                <a:solidFill>
                  <a:srgbClr val="2D2D2D"/>
                </a:solidFill>
                <a:latin typeface="Times New Roman" pitchFamily="18" charset="0"/>
                <a:cs typeface="Times New Roman" pitchFamily="18" charset="0"/>
              </a:rPr>
              <a:t>Electromagnetic Interference (EMI) is the disturbance that affects the working of an electrical circuit due to either electromagnetic induction or electromagnetic radiation emitted from an external source. </a:t>
            </a:r>
            <a:endParaRPr lang="en-IN" sz="3200" smtClean="0">
              <a:latin typeface="Times New Roman" pitchFamily="18" charset="0"/>
              <a:cs typeface="Times New Roman" pitchFamily="18" charset="0"/>
            </a:endParaRPr>
          </a:p>
          <a:p>
            <a:pPr algn="just">
              <a:spcAft>
                <a:spcPts val="1250"/>
              </a:spcAft>
            </a:pPr>
            <a:r>
              <a:rPr lang="en-US" sz="3200" smtClean="0">
                <a:solidFill>
                  <a:srgbClr val="2D2D2D"/>
                </a:solidFill>
                <a:latin typeface="Times New Roman" pitchFamily="18" charset="0"/>
                <a:cs typeface="Times New Roman" pitchFamily="18" charset="0"/>
              </a:rPr>
              <a:t>This disturbance may interrupt, obstruct or degrade the effective performance of circuit. </a:t>
            </a:r>
            <a:endParaRPr lang="en-IN" sz="3200" smtClean="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17552BB0-76C2-4299-9A5C-0250947DD206}" type="slidenum">
              <a:rPr lang="en-US"/>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7239000" cy="974725"/>
          </a:xfrm>
        </p:spPr>
        <p:txBody>
          <a:bodyPr/>
          <a:lstStyle/>
          <a:p>
            <a:pPr fontAlgn="auto">
              <a:spcAft>
                <a:spcPts val="0"/>
              </a:spcAft>
              <a:defRPr/>
            </a:pPr>
            <a:r>
              <a:rPr lang="en-US" sz="4000" dirty="0">
                <a:solidFill>
                  <a:schemeClr val="tx1">
                    <a:lumMod val="75000"/>
                    <a:lumOff val="25000"/>
                  </a:schemeClr>
                </a:solidFill>
                <a:latin typeface="Times New Roman" pitchFamily="18" charset="0"/>
                <a:cs typeface="Times New Roman" pitchFamily="18" charset="0"/>
              </a:rPr>
              <a:t>What is EMI….</a:t>
            </a:r>
            <a:r>
              <a:rPr lang="en-US" b="1" dirty="0">
                <a:solidFill>
                  <a:schemeClr val="tx1">
                    <a:lumMod val="75000"/>
                    <a:lumOff val="25000"/>
                  </a:schemeClr>
                </a:solidFill>
                <a:latin typeface="Times New Roman" pitchFamily="18" charset="0"/>
                <a:cs typeface="Times New Roman" pitchFamily="18" charset="0"/>
              </a:rPr>
              <a:t>???</a:t>
            </a:r>
          </a:p>
        </p:txBody>
      </p:sp>
      <p:sp>
        <p:nvSpPr>
          <p:cNvPr id="15363" name="Content Placeholder 2"/>
          <p:cNvSpPr>
            <a:spLocks noGrp="1" noChangeArrowheads="1"/>
          </p:cNvSpPr>
          <p:nvPr>
            <p:ph idx="1"/>
          </p:nvPr>
        </p:nvSpPr>
        <p:spPr>
          <a:xfrm>
            <a:off x="457200" y="1951038"/>
            <a:ext cx="8229600" cy="3992562"/>
          </a:xfrm>
        </p:spPr>
        <p:txBody>
          <a:bodyPr/>
          <a:lstStyle/>
          <a:p>
            <a:r>
              <a:rPr lang="en-US" sz="3200" smtClean="0">
                <a:latin typeface="Times New Roman" pitchFamily="18" charset="0"/>
                <a:cs typeface="Times New Roman" pitchFamily="18" charset="0"/>
              </a:rPr>
              <a:t>When electromagnetic energy from sources external or internal to electrical or electronic equipment affects that equipment adversely by causing it to have undesirable responses, such as degraded performance or malfunctions, the electromagnetic energy is called electromagnetic interference ( EMI) </a:t>
            </a:r>
          </a:p>
        </p:txBody>
      </p:sp>
      <p:sp>
        <p:nvSpPr>
          <p:cNvPr id="4" name="Slide Number Placeholder 3"/>
          <p:cNvSpPr>
            <a:spLocks noGrp="1"/>
          </p:cNvSpPr>
          <p:nvPr>
            <p:ph type="sldNum" sz="quarter" idx="12"/>
          </p:nvPr>
        </p:nvSpPr>
        <p:spPr/>
        <p:txBody>
          <a:bodyPr/>
          <a:lstStyle/>
          <a:p>
            <a:fld id="{AB7E0DB3-E174-4010-A3C6-03F76624BB87}" type="slidenum">
              <a:rPr lang="en-US"/>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descr="Electromagnetic Radiation Spectrum"/>
          <p:cNvPicPr>
            <a:picLocks noChangeAspect="1" noChangeArrowheads="1"/>
          </p:cNvPicPr>
          <p:nvPr/>
        </p:nvPicPr>
        <p:blipFill>
          <a:blip r:embed="rId2"/>
          <a:srcRect/>
          <a:stretch>
            <a:fillRect/>
          </a:stretch>
        </p:blipFill>
        <p:spPr bwMode="auto">
          <a:xfrm>
            <a:off x="152400" y="1143000"/>
            <a:ext cx="8655050" cy="44196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52398586-6DDA-441E-9BB6-A57B030D6023}" type="slidenum">
              <a:rPr lang="en-US"/>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noChangeArrowheads="1"/>
          </p:cNvSpPr>
          <p:nvPr>
            <p:ph idx="1"/>
          </p:nvPr>
        </p:nvSpPr>
        <p:spPr>
          <a:xfrm>
            <a:off x="457200" y="1676400"/>
            <a:ext cx="8229600" cy="4525963"/>
          </a:xfrm>
        </p:spPr>
        <p:txBody>
          <a:bodyPr/>
          <a:lstStyle/>
          <a:p>
            <a:r>
              <a:rPr lang="en-US" sz="3200" smtClean="0">
                <a:latin typeface="Times New Roman" pitchFamily="18" charset="0"/>
                <a:cs typeface="Times New Roman" pitchFamily="18" charset="0"/>
              </a:rPr>
              <a:t>When low power levels are used in either of these circuits, they become more susceptible to interference from external electromagnetic fields.</a:t>
            </a:r>
          </a:p>
          <a:p>
            <a:r>
              <a:rPr lang="en-US" sz="3200" smtClean="0">
                <a:latin typeface="Times New Roman" pitchFamily="18" charset="0"/>
                <a:cs typeface="Times New Roman" pitchFamily="18" charset="0"/>
              </a:rPr>
              <a:t>The interference can cause erroneous data, unwanted results, false alarms, or even complete shutdown of the instrument. The effects can be totally unpredictable. Adequate electromagnetic protection is being recognized as a critical element in design of low power equipment.</a:t>
            </a:r>
            <a:endParaRPr lang="en-US" sz="3200" smtClean="0"/>
          </a:p>
        </p:txBody>
      </p:sp>
      <p:sp>
        <p:nvSpPr>
          <p:cNvPr id="2" name="Slide Number Placeholder 1"/>
          <p:cNvSpPr>
            <a:spLocks noGrp="1"/>
          </p:cNvSpPr>
          <p:nvPr>
            <p:ph type="sldNum" sz="quarter" idx="12"/>
          </p:nvPr>
        </p:nvSpPr>
        <p:spPr/>
        <p:txBody>
          <a:bodyPr/>
          <a:lstStyle/>
          <a:p>
            <a:fld id="{55C335FD-6ADE-4E42-BDEA-6058132B2241}" type="slidenum">
              <a:rPr lang="en-US"/>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pPr fontAlgn="auto">
              <a:spcAft>
                <a:spcPts val="0"/>
              </a:spcAft>
              <a:defRPr/>
            </a:pPr>
            <a:r>
              <a:rPr lang="en-US" dirty="0">
                <a:solidFill>
                  <a:schemeClr val="tx1">
                    <a:lumMod val="75000"/>
                    <a:lumOff val="25000"/>
                  </a:schemeClr>
                </a:solidFill>
                <a:latin typeface="Times New Roman" pitchFamily="18" charset="0"/>
                <a:cs typeface="Times New Roman" pitchFamily="18" charset="0"/>
              </a:rPr>
              <a:t>SOURCE OF EMI &amp; frequency</a:t>
            </a:r>
          </a:p>
        </p:txBody>
      </p:sp>
      <p:sp>
        <p:nvSpPr>
          <p:cNvPr id="4" name="Slide Number Placeholder 3"/>
          <p:cNvSpPr>
            <a:spLocks noGrp="1"/>
          </p:cNvSpPr>
          <p:nvPr>
            <p:ph type="sldNum" sz="quarter" idx="12"/>
          </p:nvPr>
        </p:nvSpPr>
        <p:spPr/>
        <p:txBody>
          <a:bodyPr/>
          <a:lstStyle/>
          <a:p>
            <a:fld id="{5078CAAF-B8A8-4D1D-B563-B1414D8FAA34}" type="slidenum">
              <a:rPr lang="en-US"/>
              <a:pPr/>
              <a:t>10</a:t>
            </a:fld>
            <a:endParaRPr lang="en-US"/>
          </a:p>
        </p:txBody>
      </p:sp>
      <p:pic>
        <p:nvPicPr>
          <p:cNvPr id="18436" name="Picture 2" descr="D:\images (16).jpg"/>
          <p:cNvPicPr>
            <a:picLocks noChangeAspect="1" noChangeArrowheads="1"/>
          </p:cNvPicPr>
          <p:nvPr/>
        </p:nvPicPr>
        <p:blipFill>
          <a:blip r:embed="rId2"/>
          <a:srcRect/>
          <a:stretch>
            <a:fillRect/>
          </a:stretch>
        </p:blipFill>
        <p:spPr bwMode="auto">
          <a:xfrm>
            <a:off x="228600" y="2438400"/>
            <a:ext cx="2124075" cy="2152650"/>
          </a:xfrm>
          <a:prstGeom prst="rect">
            <a:avLst/>
          </a:prstGeom>
          <a:noFill/>
          <a:ln w="9525">
            <a:noFill/>
            <a:miter lim="800000"/>
            <a:headEnd/>
            <a:tailEnd/>
          </a:ln>
        </p:spPr>
      </p:pic>
      <p:sp>
        <p:nvSpPr>
          <p:cNvPr id="18437" name="Rectangle 4"/>
          <p:cNvSpPr>
            <a:spLocks noChangeArrowheads="1"/>
          </p:cNvSpPr>
          <p:nvPr/>
        </p:nvSpPr>
        <p:spPr bwMode="auto">
          <a:xfrm>
            <a:off x="2590800" y="2667000"/>
            <a:ext cx="2362200" cy="369888"/>
          </a:xfrm>
          <a:prstGeom prst="rect">
            <a:avLst/>
          </a:prstGeom>
          <a:noFill/>
          <a:ln w="9525">
            <a:noFill/>
            <a:miter lim="800000"/>
            <a:headEnd/>
            <a:tailEnd/>
          </a:ln>
        </p:spPr>
        <p:txBody>
          <a:bodyPr>
            <a:spAutoFit/>
          </a:bodyPr>
          <a:lstStyle/>
          <a:p>
            <a:pPr eaLnBrk="1" hangingPunct="1"/>
            <a:r>
              <a:rPr lang="en-US">
                <a:latin typeface="Times New Roman" pitchFamily="18" charset="0"/>
                <a:cs typeface="Times New Roman" pitchFamily="18" charset="0"/>
              </a:rPr>
              <a:t>garage door openers, </a:t>
            </a:r>
            <a:endParaRPr lang="en-US"/>
          </a:p>
        </p:txBody>
      </p:sp>
      <p:pic>
        <p:nvPicPr>
          <p:cNvPr id="18438" name="Picture 3" descr="D:\images (9).jpg"/>
          <p:cNvPicPr>
            <a:picLocks noChangeAspect="1" noChangeArrowheads="1"/>
          </p:cNvPicPr>
          <p:nvPr/>
        </p:nvPicPr>
        <p:blipFill>
          <a:blip r:embed="rId3"/>
          <a:srcRect/>
          <a:stretch>
            <a:fillRect/>
          </a:stretch>
        </p:blipFill>
        <p:spPr bwMode="auto">
          <a:xfrm>
            <a:off x="7162800" y="914400"/>
            <a:ext cx="1476375" cy="2085975"/>
          </a:xfrm>
          <a:prstGeom prst="rect">
            <a:avLst/>
          </a:prstGeom>
          <a:noFill/>
          <a:ln w="9525">
            <a:noFill/>
            <a:miter lim="800000"/>
            <a:headEnd/>
            <a:tailEnd/>
          </a:ln>
        </p:spPr>
      </p:pic>
      <p:pic>
        <p:nvPicPr>
          <p:cNvPr id="18439" name="Picture 4" descr="D:\download (2).jpg"/>
          <p:cNvPicPr>
            <a:picLocks noChangeAspect="1" noChangeArrowheads="1"/>
          </p:cNvPicPr>
          <p:nvPr/>
        </p:nvPicPr>
        <p:blipFill>
          <a:blip r:embed="rId4"/>
          <a:srcRect/>
          <a:stretch>
            <a:fillRect/>
          </a:stretch>
        </p:blipFill>
        <p:spPr bwMode="auto">
          <a:xfrm>
            <a:off x="6553200" y="3810000"/>
            <a:ext cx="2143125" cy="2143125"/>
          </a:xfrm>
          <a:prstGeom prst="rect">
            <a:avLst/>
          </a:prstGeom>
          <a:noFill/>
          <a:ln w="9525">
            <a:noFill/>
            <a:miter lim="800000"/>
            <a:headEnd/>
            <a:tailEnd/>
          </a:ln>
        </p:spPr>
      </p:pic>
      <p:pic>
        <p:nvPicPr>
          <p:cNvPr id="18440" name="Picture 5" descr="D:\download (3).jpg"/>
          <p:cNvPicPr>
            <a:picLocks noChangeAspect="1" noChangeArrowheads="1"/>
          </p:cNvPicPr>
          <p:nvPr/>
        </p:nvPicPr>
        <p:blipFill>
          <a:blip r:embed="rId5"/>
          <a:srcRect/>
          <a:stretch>
            <a:fillRect/>
          </a:stretch>
        </p:blipFill>
        <p:spPr bwMode="auto">
          <a:xfrm>
            <a:off x="0" y="4648200"/>
            <a:ext cx="2486025" cy="1838325"/>
          </a:xfrm>
          <a:prstGeom prst="rect">
            <a:avLst/>
          </a:prstGeom>
          <a:noFill/>
          <a:ln w="9525">
            <a:noFill/>
            <a:miter lim="800000"/>
            <a:headEnd/>
            <a:tailEnd/>
          </a:ln>
        </p:spPr>
      </p:pic>
      <p:sp>
        <p:nvSpPr>
          <p:cNvPr id="18441" name="Rectangle 8"/>
          <p:cNvSpPr>
            <a:spLocks noChangeArrowheads="1"/>
          </p:cNvSpPr>
          <p:nvPr/>
        </p:nvSpPr>
        <p:spPr bwMode="auto">
          <a:xfrm>
            <a:off x="5715000" y="2590800"/>
            <a:ext cx="1893888" cy="369888"/>
          </a:xfrm>
          <a:prstGeom prst="rect">
            <a:avLst/>
          </a:prstGeom>
          <a:noFill/>
          <a:ln w="9525">
            <a:noFill/>
            <a:miter lim="800000"/>
            <a:headEnd/>
            <a:tailEnd/>
          </a:ln>
        </p:spPr>
        <p:txBody>
          <a:bodyPr>
            <a:spAutoFit/>
          </a:bodyPr>
          <a:lstStyle/>
          <a:p>
            <a:pPr eaLnBrk="1" hangingPunct="1"/>
            <a:r>
              <a:rPr lang="en-US">
                <a:latin typeface="Times New Roman" pitchFamily="18" charset="0"/>
                <a:cs typeface="Times New Roman" pitchFamily="18" charset="0"/>
              </a:rPr>
              <a:t>cellular phones</a:t>
            </a:r>
            <a:endParaRPr lang="en-US"/>
          </a:p>
        </p:txBody>
      </p:sp>
      <p:sp>
        <p:nvSpPr>
          <p:cNvPr id="18442" name="Rectangle 9"/>
          <p:cNvSpPr>
            <a:spLocks noChangeArrowheads="1"/>
          </p:cNvSpPr>
          <p:nvPr/>
        </p:nvSpPr>
        <p:spPr bwMode="auto">
          <a:xfrm>
            <a:off x="6705600" y="5943600"/>
            <a:ext cx="1460500" cy="369888"/>
          </a:xfrm>
          <a:prstGeom prst="rect">
            <a:avLst/>
          </a:prstGeom>
          <a:noFill/>
          <a:ln w="9525">
            <a:noFill/>
            <a:miter lim="800000"/>
            <a:headEnd/>
            <a:tailEnd/>
          </a:ln>
        </p:spPr>
        <p:txBody>
          <a:bodyPr wrap="none">
            <a:spAutoFit/>
          </a:bodyPr>
          <a:lstStyle/>
          <a:p>
            <a:pPr eaLnBrk="1" hangingPunct="1"/>
            <a:r>
              <a:rPr lang="en-US">
                <a:latin typeface="Times New Roman" pitchFamily="18" charset="0"/>
                <a:cs typeface="Times New Roman" pitchFamily="18" charset="0"/>
              </a:rPr>
              <a:t>walkie talkies</a:t>
            </a:r>
            <a:endParaRPr lang="en-US"/>
          </a:p>
        </p:txBody>
      </p:sp>
      <p:sp>
        <p:nvSpPr>
          <p:cNvPr id="18443" name="Rectangle 10"/>
          <p:cNvSpPr>
            <a:spLocks noChangeArrowheads="1"/>
          </p:cNvSpPr>
          <p:nvPr/>
        </p:nvSpPr>
        <p:spPr bwMode="auto">
          <a:xfrm>
            <a:off x="2590800" y="4724400"/>
            <a:ext cx="2479675" cy="369888"/>
          </a:xfrm>
          <a:prstGeom prst="rect">
            <a:avLst/>
          </a:prstGeom>
          <a:noFill/>
          <a:ln w="9525">
            <a:noFill/>
            <a:miter lim="800000"/>
            <a:headEnd/>
            <a:tailEnd/>
          </a:ln>
        </p:spPr>
        <p:txBody>
          <a:bodyPr wrap="none">
            <a:spAutoFit/>
          </a:bodyPr>
          <a:lstStyle/>
          <a:p>
            <a:pPr eaLnBrk="1" hangingPunct="1"/>
            <a:r>
              <a:rPr lang="en-US">
                <a:latin typeface="Times New Roman" pitchFamily="18" charset="0"/>
                <a:cs typeface="Times New Roman" pitchFamily="18" charset="0"/>
              </a:rPr>
              <a:t> television (TV) stations,</a:t>
            </a:r>
            <a:endParaRPr lang="en-US"/>
          </a:p>
        </p:txBody>
      </p:sp>
      <p:sp>
        <p:nvSpPr>
          <p:cNvPr id="18444" name="Content Placeholder 6"/>
          <p:cNvSpPr>
            <a:spLocks noGrp="1" noChangeArrowheads="1"/>
          </p:cNvSpPr>
          <p:nvPr>
            <p:ph idx="1"/>
          </p:nvPr>
        </p:nvSpPr>
        <p:spPr/>
        <p:txBody>
          <a:bodyPr/>
          <a:lstStyle/>
          <a:p>
            <a:endParaRPr lang="en-IN"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D:\images (12).jpg"/>
          <p:cNvPicPr>
            <a:picLocks noChangeAspect="1" noChangeArrowheads="1"/>
          </p:cNvPicPr>
          <p:nvPr/>
        </p:nvPicPr>
        <p:blipFill>
          <a:blip r:embed="rId2"/>
          <a:srcRect/>
          <a:stretch>
            <a:fillRect/>
          </a:stretch>
        </p:blipFill>
        <p:spPr bwMode="auto">
          <a:xfrm>
            <a:off x="1066800" y="228600"/>
            <a:ext cx="6019800" cy="5638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C572B38B-84A0-4A8E-9B5F-9EDA36A213A4}" type="slidenum">
              <a:rPr lang="en-US"/>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7BF8AC3-FFF6-441F-AEC6-38B052041EB3}" type="slidenum">
              <a:rPr lang="en-US"/>
              <a:pPr/>
              <a:t>12</a:t>
            </a:fld>
            <a:endParaRPr lang="en-US"/>
          </a:p>
        </p:txBody>
      </p:sp>
      <p:pic>
        <p:nvPicPr>
          <p:cNvPr id="20483" name="Picture 2" descr="D:\1.jpg"/>
          <p:cNvPicPr>
            <a:picLocks noChangeAspect="1" noChangeArrowheads="1"/>
          </p:cNvPicPr>
          <p:nvPr/>
        </p:nvPicPr>
        <p:blipFill>
          <a:blip r:embed="rId2"/>
          <a:srcRect/>
          <a:stretch>
            <a:fillRect/>
          </a:stretch>
        </p:blipFill>
        <p:spPr bwMode="auto">
          <a:xfrm>
            <a:off x="228600" y="1905000"/>
            <a:ext cx="2352675" cy="1943100"/>
          </a:xfrm>
          <a:prstGeom prst="rect">
            <a:avLst/>
          </a:prstGeom>
          <a:noFill/>
          <a:ln w="9525">
            <a:noFill/>
            <a:miter lim="800000"/>
            <a:headEnd/>
            <a:tailEnd/>
          </a:ln>
        </p:spPr>
      </p:pic>
      <p:sp>
        <p:nvSpPr>
          <p:cNvPr id="20484" name="Rectangle 4"/>
          <p:cNvSpPr>
            <a:spLocks noChangeArrowheads="1"/>
          </p:cNvSpPr>
          <p:nvPr/>
        </p:nvSpPr>
        <p:spPr bwMode="auto">
          <a:xfrm>
            <a:off x="457200" y="4038600"/>
            <a:ext cx="1947863" cy="369888"/>
          </a:xfrm>
          <a:prstGeom prst="rect">
            <a:avLst/>
          </a:prstGeom>
          <a:noFill/>
          <a:ln w="9525">
            <a:noFill/>
            <a:miter lim="800000"/>
            <a:headEnd/>
            <a:tailEnd/>
          </a:ln>
        </p:spPr>
        <p:txBody>
          <a:bodyPr wrap="none">
            <a:spAutoFit/>
          </a:bodyPr>
          <a:lstStyle/>
          <a:p>
            <a:pPr eaLnBrk="1" hangingPunct="1"/>
            <a:r>
              <a:rPr lang="en-US">
                <a:latin typeface="Times New Roman" pitchFamily="18" charset="0"/>
                <a:cs typeface="Times New Roman" pitchFamily="18" charset="0"/>
              </a:rPr>
              <a:t>medical equipment</a:t>
            </a:r>
            <a:endParaRPr lang="en-US"/>
          </a:p>
        </p:txBody>
      </p:sp>
      <p:pic>
        <p:nvPicPr>
          <p:cNvPr id="20485" name="Picture 3" descr="D:\images (21).jpg"/>
          <p:cNvPicPr>
            <a:picLocks noChangeAspect="1" noChangeArrowheads="1"/>
          </p:cNvPicPr>
          <p:nvPr/>
        </p:nvPicPr>
        <p:blipFill>
          <a:blip r:embed="rId3"/>
          <a:srcRect/>
          <a:stretch>
            <a:fillRect/>
          </a:stretch>
        </p:blipFill>
        <p:spPr bwMode="auto">
          <a:xfrm>
            <a:off x="3048000" y="1676400"/>
            <a:ext cx="2109788" cy="2019300"/>
          </a:xfrm>
          <a:prstGeom prst="rect">
            <a:avLst/>
          </a:prstGeom>
          <a:noFill/>
          <a:ln w="9525">
            <a:noFill/>
            <a:miter lim="800000"/>
            <a:headEnd/>
            <a:tailEnd/>
          </a:ln>
        </p:spPr>
      </p:pic>
      <p:sp>
        <p:nvSpPr>
          <p:cNvPr id="20486" name="Rectangle 7"/>
          <p:cNvSpPr>
            <a:spLocks noChangeArrowheads="1"/>
          </p:cNvSpPr>
          <p:nvPr/>
        </p:nvSpPr>
        <p:spPr bwMode="auto">
          <a:xfrm>
            <a:off x="2743200" y="3962400"/>
            <a:ext cx="3200400" cy="646113"/>
          </a:xfrm>
          <a:prstGeom prst="rect">
            <a:avLst/>
          </a:prstGeom>
          <a:noFill/>
          <a:ln w="9525">
            <a:noFill/>
            <a:miter lim="800000"/>
            <a:headEnd/>
            <a:tailEnd/>
          </a:ln>
        </p:spPr>
        <p:txBody>
          <a:bodyPr>
            <a:spAutoFit/>
          </a:bodyPr>
          <a:lstStyle/>
          <a:p>
            <a:pPr eaLnBrk="1" hangingPunct="1"/>
            <a:r>
              <a:rPr lang="en-US">
                <a:latin typeface="Times New Roman" pitchFamily="18" charset="0"/>
                <a:cs typeface="Times New Roman" pitchFamily="18" charset="0"/>
              </a:rPr>
              <a:t> ignition systems of gasoline engines</a:t>
            </a:r>
            <a:endParaRPr lang="en-US"/>
          </a:p>
        </p:txBody>
      </p:sp>
      <p:pic>
        <p:nvPicPr>
          <p:cNvPr id="20487" name="Picture 4" descr="D:\download (4).jpg"/>
          <p:cNvPicPr>
            <a:picLocks noChangeAspect="1" noChangeArrowheads="1"/>
          </p:cNvPicPr>
          <p:nvPr/>
        </p:nvPicPr>
        <p:blipFill>
          <a:blip r:embed="rId4"/>
          <a:srcRect/>
          <a:stretch>
            <a:fillRect/>
          </a:stretch>
        </p:blipFill>
        <p:spPr bwMode="auto">
          <a:xfrm>
            <a:off x="5791200" y="1676400"/>
            <a:ext cx="2895600" cy="2286000"/>
          </a:xfrm>
          <a:prstGeom prst="rect">
            <a:avLst/>
          </a:prstGeom>
          <a:noFill/>
          <a:ln w="9525">
            <a:noFill/>
            <a:miter lim="800000"/>
            <a:headEnd/>
            <a:tailEnd/>
          </a:ln>
        </p:spPr>
      </p:pic>
      <p:sp>
        <p:nvSpPr>
          <p:cNvPr id="20488" name="Rectangle 9"/>
          <p:cNvSpPr>
            <a:spLocks noChangeArrowheads="1"/>
          </p:cNvSpPr>
          <p:nvPr/>
        </p:nvSpPr>
        <p:spPr bwMode="auto">
          <a:xfrm>
            <a:off x="6400800" y="4267200"/>
            <a:ext cx="2133600" cy="369888"/>
          </a:xfrm>
          <a:prstGeom prst="rect">
            <a:avLst/>
          </a:prstGeom>
          <a:noFill/>
          <a:ln w="9525">
            <a:noFill/>
            <a:miter lim="800000"/>
            <a:headEnd/>
            <a:tailEnd/>
          </a:ln>
        </p:spPr>
        <p:txBody>
          <a:bodyPr>
            <a:spAutoFit/>
          </a:bodyPr>
          <a:lstStyle/>
          <a:p>
            <a:pPr eaLnBrk="1" hangingPunct="1"/>
            <a:r>
              <a:rPr lang="en-US">
                <a:latin typeface="Times New Roman" pitchFamily="18" charset="0"/>
                <a:cs typeface="Times New Roman" pitchFamily="18" charset="0"/>
              </a:rPr>
              <a:t>computer systems</a:t>
            </a:r>
            <a:endParaRPr lang="en-US"/>
          </a:p>
        </p:txBody>
      </p:sp>
      <p:sp>
        <p:nvSpPr>
          <p:cNvPr id="20489" name="Content Placeholder 5"/>
          <p:cNvSpPr>
            <a:spLocks noGrp="1" noChangeArrowheads="1"/>
          </p:cNvSpPr>
          <p:nvPr>
            <p:ph idx="1"/>
          </p:nvPr>
        </p:nvSpPr>
        <p:spPr/>
        <p:txBody>
          <a:bodyPr/>
          <a:lstStyle/>
          <a:p>
            <a:endParaRPr lang="en-IN"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descr="D:\0.jpg"/>
          <p:cNvPicPr>
            <a:picLocks noChangeAspect="1" noChangeArrowheads="1"/>
          </p:cNvPicPr>
          <p:nvPr/>
        </p:nvPicPr>
        <p:blipFill>
          <a:blip r:embed="rId2"/>
          <a:srcRect t="-2" b="-13513"/>
          <a:stretch>
            <a:fillRect/>
          </a:stretch>
        </p:blipFill>
        <p:spPr bwMode="auto">
          <a:xfrm>
            <a:off x="4800600" y="2895600"/>
            <a:ext cx="4025900" cy="3200400"/>
          </a:xfrm>
          <a:prstGeom prst="rect">
            <a:avLst/>
          </a:prstGeom>
          <a:noFill/>
          <a:ln w="9525">
            <a:noFill/>
            <a:miter lim="800000"/>
            <a:headEnd/>
            <a:tailEnd/>
          </a:ln>
        </p:spPr>
      </p:pic>
      <p:sp>
        <p:nvSpPr>
          <p:cNvPr id="21507" name="Rectangle 4"/>
          <p:cNvSpPr>
            <a:spLocks noChangeArrowheads="1"/>
          </p:cNvSpPr>
          <p:nvPr/>
        </p:nvSpPr>
        <p:spPr bwMode="auto">
          <a:xfrm rot="10800000" flipV="1">
            <a:off x="457200" y="336550"/>
            <a:ext cx="8153400" cy="831850"/>
          </a:xfrm>
          <a:prstGeom prst="rect">
            <a:avLst/>
          </a:prstGeom>
          <a:noFill/>
          <a:ln w="9525">
            <a:noFill/>
            <a:miter lim="800000"/>
            <a:headEnd/>
            <a:tailEnd/>
          </a:ln>
        </p:spPr>
        <p:txBody>
          <a:bodyPr>
            <a:spAutoFit/>
          </a:bodyPr>
          <a:lstStyle/>
          <a:p>
            <a:pPr eaLnBrk="1" hangingPunct="1"/>
            <a:r>
              <a:rPr lang="en-US" sz="2400">
                <a:latin typeface="Times New Roman" pitchFamily="18" charset="0"/>
                <a:cs typeface="Times New Roman" pitchFamily="18" charset="0"/>
              </a:rPr>
              <a:t>Even the sun produces radio frequency electromagnetic radiation.</a:t>
            </a:r>
            <a:endParaRPr lang="en-US" sz="2400" b="1">
              <a:latin typeface="Times New Roman" pitchFamily="18" charset="0"/>
              <a:cs typeface="Times New Roman" pitchFamily="18" charset="0"/>
            </a:endParaRPr>
          </a:p>
        </p:txBody>
      </p:sp>
      <p:pic>
        <p:nvPicPr>
          <p:cNvPr id="21508" name="Picture 2" descr="D:\images (22).jpg"/>
          <p:cNvPicPr>
            <a:picLocks noChangeAspect="1" noChangeArrowheads="1"/>
          </p:cNvPicPr>
          <p:nvPr/>
        </p:nvPicPr>
        <p:blipFill>
          <a:blip r:embed="rId3"/>
          <a:srcRect/>
          <a:stretch>
            <a:fillRect/>
          </a:stretch>
        </p:blipFill>
        <p:spPr bwMode="auto">
          <a:xfrm>
            <a:off x="317500" y="2895600"/>
            <a:ext cx="4251325" cy="28194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12B72298-679A-4F42-9D0C-48DF6454DCCF}" type="slidenum">
              <a:rPr lang="en-US"/>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62000" y="457200"/>
          <a:ext cx="7924800" cy="5867400"/>
        </p:xfrm>
        <a:graphic>
          <a:graphicData uri="http://schemas.openxmlformats.org/drawingml/2006/table">
            <a:tbl>
              <a:tblPr/>
              <a:tblGrid>
                <a:gridCol w="3962400"/>
                <a:gridCol w="3962400"/>
              </a:tblGrid>
              <a:tr h="977900">
                <a:tc>
                  <a:txBody>
                    <a:bodyPr/>
                    <a:lstStyle/>
                    <a:p>
                      <a:r>
                        <a:rPr lang="en-US" b="0" dirty="0">
                          <a:latin typeface="arial"/>
                        </a:rPr>
                        <a:t>AM radio</a:t>
                      </a:r>
                    </a:p>
                  </a:txBody>
                  <a:tcPr marL="19050" marR="19050" marT="19050" marB="19050" anchor="ctr">
                    <a:lnL>
                      <a:noFill/>
                    </a:lnL>
                    <a:lnR>
                      <a:noFill/>
                    </a:lnR>
                    <a:lnT>
                      <a:noFill/>
                    </a:lnT>
                    <a:lnB>
                      <a:noFill/>
                    </a:lnB>
                  </a:tcPr>
                </a:tc>
                <a:tc>
                  <a:txBody>
                    <a:bodyPr/>
                    <a:lstStyle/>
                    <a:p>
                      <a:r>
                        <a:rPr lang="en-US" b="0">
                          <a:latin typeface="arial"/>
                        </a:rPr>
                        <a:t>535 kilohertz to 1.7 megahertz</a:t>
                      </a:r>
                    </a:p>
                  </a:txBody>
                  <a:tcPr marL="19050" marR="19050" marT="19050" marB="19050" anchor="ctr">
                    <a:lnL>
                      <a:noFill/>
                    </a:lnL>
                    <a:lnR>
                      <a:noFill/>
                    </a:lnR>
                    <a:lnT>
                      <a:noFill/>
                    </a:lnT>
                    <a:lnB>
                      <a:noFill/>
                    </a:lnB>
                  </a:tcPr>
                </a:tc>
              </a:tr>
              <a:tr h="977900">
                <a:tc>
                  <a:txBody>
                    <a:bodyPr/>
                    <a:lstStyle/>
                    <a:p>
                      <a:r>
                        <a:rPr lang="en-US" b="0">
                          <a:latin typeface="arial"/>
                        </a:rPr>
                        <a:t>Short wave radio</a:t>
                      </a:r>
                    </a:p>
                  </a:txBody>
                  <a:tcPr marL="19050" marR="19050" marT="19050" marB="19050" anchor="ctr">
                    <a:lnL>
                      <a:noFill/>
                    </a:lnL>
                    <a:lnR>
                      <a:noFill/>
                    </a:lnR>
                    <a:lnT>
                      <a:noFill/>
                    </a:lnT>
                    <a:lnB>
                      <a:noFill/>
                    </a:lnB>
                  </a:tcPr>
                </a:tc>
                <a:tc>
                  <a:txBody>
                    <a:bodyPr/>
                    <a:lstStyle/>
                    <a:p>
                      <a:r>
                        <a:rPr lang="da-DK" b="0">
                          <a:latin typeface="arial"/>
                        </a:rPr>
                        <a:t>5.9 megahertz to 26.1 megahertz</a:t>
                      </a:r>
                    </a:p>
                  </a:txBody>
                  <a:tcPr marL="19050" marR="19050" marT="19050" marB="19050" anchor="ctr">
                    <a:lnL>
                      <a:noFill/>
                    </a:lnL>
                    <a:lnR>
                      <a:noFill/>
                    </a:lnR>
                    <a:lnT>
                      <a:noFill/>
                    </a:lnT>
                    <a:lnB>
                      <a:noFill/>
                    </a:lnB>
                  </a:tcPr>
                </a:tc>
              </a:tr>
              <a:tr h="977900">
                <a:tc>
                  <a:txBody>
                    <a:bodyPr/>
                    <a:lstStyle/>
                    <a:p>
                      <a:r>
                        <a:rPr lang="en-US" b="0" dirty="0">
                          <a:latin typeface="arial"/>
                        </a:rPr>
                        <a:t>Citizens band (CB) radio</a:t>
                      </a:r>
                    </a:p>
                  </a:txBody>
                  <a:tcPr marL="19050" marR="19050" marT="19050" marB="19050" anchor="ctr">
                    <a:lnL>
                      <a:noFill/>
                    </a:lnL>
                    <a:lnR>
                      <a:noFill/>
                    </a:lnR>
                    <a:lnT>
                      <a:noFill/>
                    </a:lnT>
                    <a:lnB>
                      <a:noFill/>
                    </a:lnB>
                  </a:tcPr>
                </a:tc>
                <a:tc>
                  <a:txBody>
                    <a:bodyPr/>
                    <a:lstStyle/>
                    <a:p>
                      <a:r>
                        <a:rPr lang="da-DK" b="0" dirty="0">
                          <a:latin typeface="arial"/>
                        </a:rPr>
                        <a:t>26.96 megahertz to 27.41 megahertz</a:t>
                      </a:r>
                    </a:p>
                  </a:txBody>
                  <a:tcPr marL="19050" marR="19050" marT="19050" marB="19050" anchor="ctr">
                    <a:lnL>
                      <a:noFill/>
                    </a:lnL>
                    <a:lnR>
                      <a:noFill/>
                    </a:lnR>
                    <a:lnT>
                      <a:noFill/>
                    </a:lnT>
                    <a:lnB>
                      <a:noFill/>
                    </a:lnB>
                  </a:tcPr>
                </a:tc>
              </a:tr>
              <a:tr h="977900">
                <a:tc>
                  <a:txBody>
                    <a:bodyPr/>
                    <a:lstStyle/>
                    <a:p>
                      <a:r>
                        <a:rPr lang="en-US" b="0">
                          <a:latin typeface="arial"/>
                        </a:rPr>
                        <a:t>Television stations, channels 2 through 6</a:t>
                      </a:r>
                    </a:p>
                  </a:txBody>
                  <a:tcPr marL="19050" marR="19050" marT="19050" marB="19050" anchor="ctr">
                    <a:lnL>
                      <a:noFill/>
                    </a:lnL>
                    <a:lnR>
                      <a:noFill/>
                    </a:lnR>
                    <a:lnT>
                      <a:noFill/>
                    </a:lnT>
                    <a:lnB>
                      <a:noFill/>
                    </a:lnB>
                  </a:tcPr>
                </a:tc>
                <a:tc>
                  <a:txBody>
                    <a:bodyPr/>
                    <a:lstStyle/>
                    <a:p>
                      <a:r>
                        <a:rPr lang="en-US" b="0">
                          <a:latin typeface="arial"/>
                        </a:rPr>
                        <a:t>54 to 88megahertz</a:t>
                      </a:r>
                    </a:p>
                  </a:txBody>
                  <a:tcPr marL="19050" marR="19050" marT="19050" marB="19050" anchor="ctr">
                    <a:lnL>
                      <a:noFill/>
                    </a:lnL>
                    <a:lnR>
                      <a:noFill/>
                    </a:lnR>
                    <a:lnT>
                      <a:noFill/>
                    </a:lnT>
                    <a:lnB>
                      <a:noFill/>
                    </a:lnB>
                  </a:tcPr>
                </a:tc>
              </a:tr>
              <a:tr h="977900">
                <a:tc>
                  <a:txBody>
                    <a:bodyPr/>
                    <a:lstStyle/>
                    <a:p>
                      <a:r>
                        <a:rPr lang="en-US" b="0">
                          <a:latin typeface="arial"/>
                        </a:rPr>
                        <a:t>FM radio</a:t>
                      </a:r>
                    </a:p>
                  </a:txBody>
                  <a:tcPr marL="19050" marR="19050" marT="19050" marB="19050" anchor="ctr">
                    <a:lnL>
                      <a:noFill/>
                    </a:lnL>
                    <a:lnR>
                      <a:noFill/>
                    </a:lnR>
                    <a:lnT>
                      <a:noFill/>
                    </a:lnT>
                    <a:lnB>
                      <a:noFill/>
                    </a:lnB>
                  </a:tcPr>
                </a:tc>
                <a:tc>
                  <a:txBody>
                    <a:bodyPr/>
                    <a:lstStyle/>
                    <a:p>
                      <a:r>
                        <a:rPr lang="da-DK" b="0">
                          <a:latin typeface="arial"/>
                        </a:rPr>
                        <a:t>88 megahertz to 108 megahertz</a:t>
                      </a:r>
                    </a:p>
                  </a:txBody>
                  <a:tcPr marL="19050" marR="19050" marT="19050" marB="19050" anchor="ctr">
                    <a:lnL>
                      <a:noFill/>
                    </a:lnL>
                    <a:lnR>
                      <a:noFill/>
                    </a:lnR>
                    <a:lnT>
                      <a:noFill/>
                    </a:lnT>
                    <a:lnB>
                      <a:noFill/>
                    </a:lnB>
                  </a:tcPr>
                </a:tc>
              </a:tr>
              <a:tr h="977900">
                <a:tc>
                  <a:txBody>
                    <a:bodyPr/>
                    <a:lstStyle/>
                    <a:p>
                      <a:r>
                        <a:rPr lang="en-US" b="0">
                          <a:latin typeface="arial"/>
                        </a:rPr>
                        <a:t>Television stations, channels 7 through 13</a:t>
                      </a:r>
                    </a:p>
                  </a:txBody>
                  <a:tcPr marL="19050" marR="19050" marT="19050" marB="19050" anchor="ctr">
                    <a:lnL>
                      <a:noFill/>
                    </a:lnL>
                    <a:lnR>
                      <a:noFill/>
                    </a:lnR>
                    <a:lnT>
                      <a:noFill/>
                    </a:lnT>
                    <a:lnB>
                      <a:noFill/>
                    </a:lnB>
                  </a:tcPr>
                </a:tc>
                <a:tc>
                  <a:txBody>
                    <a:bodyPr/>
                    <a:lstStyle/>
                    <a:p>
                      <a:r>
                        <a:rPr lang="en-US" b="0" dirty="0">
                          <a:latin typeface="arial"/>
                        </a:rPr>
                        <a:t>174 to 220 megahertz</a:t>
                      </a:r>
                    </a:p>
                  </a:txBody>
                  <a:tcPr marL="19050" marR="19050" marT="19050" marB="19050" anchor="ctr">
                    <a:lnL>
                      <a:noFill/>
                    </a:lnL>
                    <a:lnR>
                      <a:noFill/>
                    </a:lnR>
                    <a:lnT>
                      <a:noFill/>
                    </a:lnT>
                    <a:lnB>
                      <a:noFill/>
                    </a:lnB>
                  </a:tcPr>
                </a:tc>
              </a:tr>
            </a:tbl>
          </a:graphicData>
        </a:graphic>
      </p:graphicFrame>
      <p:sp>
        <p:nvSpPr>
          <p:cNvPr id="22543" name="Rectangle 1"/>
          <p:cNvSpPr>
            <a:spLocks noChangeArrowheads="1"/>
          </p:cNvSpPr>
          <p:nvPr/>
        </p:nvSpPr>
        <p:spPr bwMode="auto">
          <a:xfrm>
            <a:off x="0" y="0"/>
            <a:ext cx="9144000" cy="0"/>
          </a:xfrm>
          <a:prstGeom prst="rect">
            <a:avLst/>
          </a:prstGeom>
          <a:solidFill>
            <a:srgbClr val="FAEBD7"/>
          </a:solidFill>
          <a:ln w="9525">
            <a:noFill/>
            <a:miter lim="800000"/>
            <a:headEnd/>
            <a:tailEnd/>
          </a:ln>
        </p:spPr>
        <p:txBody>
          <a:bodyPr anchor="ctr">
            <a:spAutoFit/>
          </a:bodyPr>
          <a:lstStyle/>
          <a:p>
            <a:pPr defTabSz="914400" eaLnBrk="1" hangingPunct="1"/>
            <a:r>
              <a:rPr lang="en-US">
                <a:latin typeface="Arial" charset="0"/>
                <a:cs typeface="Arial" charset="0"/>
              </a:rPr>
              <a:t/>
            </a:r>
            <a:br>
              <a:rPr lang="en-US">
                <a:latin typeface="Arial" charset="0"/>
                <a:cs typeface="Arial" charset="0"/>
              </a:rPr>
            </a:br>
            <a:endParaRPr lang="en-US">
              <a:latin typeface="Arial" charset="0"/>
              <a:cs typeface="Arial" charset="0"/>
            </a:endParaRPr>
          </a:p>
        </p:txBody>
      </p:sp>
      <p:sp>
        <p:nvSpPr>
          <p:cNvPr id="2" name="Slide Number Placeholder 1"/>
          <p:cNvSpPr>
            <a:spLocks noGrp="1"/>
          </p:cNvSpPr>
          <p:nvPr>
            <p:ph type="sldNum" sz="quarter" idx="12"/>
          </p:nvPr>
        </p:nvSpPr>
        <p:spPr/>
        <p:txBody>
          <a:bodyPr/>
          <a:lstStyle/>
          <a:p>
            <a:fld id="{5F95F2AF-B7F9-47BE-8F33-33DCF73DE6FB}" type="slidenum">
              <a:rPr lang="en-US"/>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90600"/>
            <a:ext cx="8229600" cy="4525963"/>
          </a:xfrm>
        </p:spPr>
        <p:txBody>
          <a:bodyPr rtlCol="0">
            <a:normAutofit fontScale="55000" lnSpcReduction="20000"/>
          </a:bodyPr>
          <a:lstStyle/>
          <a:p>
            <a:pPr marL="91440" indent="-91440" fontAlgn="auto">
              <a:defRPr/>
            </a:pPr>
            <a:r>
              <a:rPr lang="en-US" sz="3500" b="1" u="sng" dirty="0">
                <a:solidFill>
                  <a:schemeClr val="tx1">
                    <a:lumMod val="75000"/>
                    <a:lumOff val="25000"/>
                  </a:schemeClr>
                </a:solidFill>
                <a:latin typeface="Times New Roman" pitchFamily="18" charset="0"/>
                <a:cs typeface="Times New Roman" pitchFamily="18" charset="0"/>
              </a:rPr>
              <a:t>Some Wireless Technology Bands</a:t>
            </a:r>
            <a:r>
              <a:rPr lang="en-US" dirty="0">
                <a:solidFill>
                  <a:schemeClr val="tx1">
                    <a:lumMod val="75000"/>
                    <a:lumOff val="25000"/>
                  </a:schemeClr>
                </a:solidFill>
                <a:latin typeface="Times New Roman" pitchFamily="18" charset="0"/>
                <a:cs typeface="Times New Roman" pitchFamily="18" charset="0"/>
              </a:rPr>
              <a:t/>
            </a:r>
            <a:br>
              <a:rPr lang="en-US" dirty="0">
                <a:solidFill>
                  <a:schemeClr val="tx1">
                    <a:lumMod val="75000"/>
                    <a:lumOff val="25000"/>
                  </a:schemeClr>
                </a:solidFill>
                <a:latin typeface="Times New Roman" pitchFamily="18" charset="0"/>
                <a:cs typeface="Times New Roman" pitchFamily="18" charset="0"/>
              </a:rPr>
            </a:br>
            <a:r>
              <a:rPr lang="en-US" dirty="0">
                <a:solidFill>
                  <a:schemeClr val="tx1">
                    <a:lumMod val="75000"/>
                    <a:lumOff val="25000"/>
                  </a:schemeClr>
                </a:solidFill>
                <a:latin typeface="Times New Roman" pitchFamily="18" charset="0"/>
                <a:cs typeface="Times New Roman" pitchFamily="18" charset="0"/>
              </a:rPr>
              <a:t/>
            </a:r>
            <a:br>
              <a:rPr lang="en-US" dirty="0">
                <a:solidFill>
                  <a:schemeClr val="tx1">
                    <a:lumMod val="75000"/>
                    <a:lumOff val="25000"/>
                  </a:schemeClr>
                </a:solidFill>
                <a:latin typeface="Times New Roman" pitchFamily="18" charset="0"/>
                <a:cs typeface="Times New Roman" pitchFamily="18" charset="0"/>
              </a:rPr>
            </a:br>
            <a:r>
              <a:rPr lang="en-US" sz="3800" dirty="0">
                <a:solidFill>
                  <a:schemeClr val="tx1">
                    <a:lumMod val="75000"/>
                    <a:lumOff val="25000"/>
                  </a:schemeClr>
                </a:solidFill>
                <a:latin typeface="Times New Roman" pitchFamily="18" charset="0"/>
                <a:cs typeface="Times New Roman" pitchFamily="18" charset="0"/>
              </a:rPr>
              <a:t>Garage door openers, alarm systems Around           40 MHZ Standard  cordless phones                                                        40 to 50 MHz   </a:t>
            </a:r>
          </a:p>
          <a:p>
            <a:pPr marL="91440" indent="-91440" fontAlgn="auto">
              <a:defRPr/>
            </a:pPr>
            <a:r>
              <a:rPr lang="en-US" sz="3800" dirty="0">
                <a:solidFill>
                  <a:schemeClr val="tx1">
                    <a:lumMod val="75000"/>
                    <a:lumOff val="25000"/>
                  </a:schemeClr>
                </a:solidFill>
                <a:latin typeface="Times New Roman" pitchFamily="18" charset="0"/>
                <a:cs typeface="Times New Roman" pitchFamily="18" charset="0"/>
              </a:rPr>
              <a:t>Baby monitors                                                          49 MHz                     Radio controlled air plains Around                            72 MHz     </a:t>
            </a:r>
          </a:p>
          <a:p>
            <a:pPr marL="91440" indent="-91440" fontAlgn="auto">
              <a:defRPr/>
            </a:pPr>
            <a:r>
              <a:rPr lang="en-US" sz="3800" dirty="0">
                <a:solidFill>
                  <a:schemeClr val="tx1">
                    <a:lumMod val="75000"/>
                    <a:lumOff val="25000"/>
                  </a:schemeClr>
                </a:solidFill>
                <a:latin typeface="Times New Roman" pitchFamily="18" charset="0"/>
                <a:cs typeface="Times New Roman" pitchFamily="18" charset="0"/>
              </a:rPr>
              <a:t>Radio controlled cars  Around                                  75 MHz         </a:t>
            </a:r>
          </a:p>
          <a:p>
            <a:pPr marL="91440" indent="-91440" fontAlgn="auto">
              <a:defRPr/>
            </a:pPr>
            <a:r>
              <a:rPr lang="en-US" sz="3800" dirty="0">
                <a:solidFill>
                  <a:schemeClr val="tx1">
                    <a:lumMod val="75000"/>
                    <a:lumOff val="25000"/>
                  </a:schemeClr>
                </a:solidFill>
                <a:latin typeface="Times New Roman" pitchFamily="18" charset="0"/>
                <a:cs typeface="Times New Roman" pitchFamily="18" charset="0"/>
              </a:rPr>
              <a:t>Wildlife tracking collars                                           215 to 220MHz                               MIR space station                                                     145 to 437 MHz    </a:t>
            </a:r>
          </a:p>
          <a:p>
            <a:pPr marL="91440" indent="-91440" fontAlgn="auto">
              <a:defRPr/>
            </a:pPr>
            <a:r>
              <a:rPr lang="en-US" sz="3800" dirty="0">
                <a:solidFill>
                  <a:schemeClr val="tx1">
                    <a:lumMod val="75000"/>
                    <a:lumOff val="25000"/>
                  </a:schemeClr>
                </a:solidFill>
                <a:latin typeface="Times New Roman" pitchFamily="18" charset="0"/>
                <a:cs typeface="Times New Roman" pitchFamily="18" charset="0"/>
              </a:rPr>
              <a:t>Cell phones                                                             824 to 849 MHz                                                         cordless phones 				900 MHz </a:t>
            </a:r>
          </a:p>
          <a:p>
            <a:pPr marL="91440" indent="-91440" fontAlgn="auto">
              <a:defRPr/>
            </a:pPr>
            <a:r>
              <a:rPr lang="en-US" sz="3800" dirty="0">
                <a:solidFill>
                  <a:schemeClr val="tx1">
                    <a:lumMod val="75000"/>
                    <a:lumOff val="25000"/>
                  </a:schemeClr>
                </a:solidFill>
                <a:latin typeface="Times New Roman" pitchFamily="18" charset="0"/>
                <a:cs typeface="Times New Roman" pitchFamily="18" charset="0"/>
              </a:rPr>
              <a:t>Air traffic control radar                      		960 to 1,215 MHz   Global Positioning System                                    1,227 and 1,575 MHz    Deep space radio communications                       2,290 MHz to300MHz   </a:t>
            </a:r>
          </a:p>
          <a:p>
            <a:pPr marL="91440" indent="-91440" fontAlgn="auto">
              <a:buFont typeface="Calibri" pitchFamily="34" charset="0"/>
              <a:buNone/>
              <a:defRPr/>
            </a:pPr>
            <a:r>
              <a:rPr lang="en-US" dirty="0">
                <a:solidFill>
                  <a:schemeClr val="tx1">
                    <a:lumMod val="75000"/>
                    <a:lumOff val="25000"/>
                  </a:schemeClr>
                </a:solidFill>
                <a:latin typeface="Times New Roman" pitchFamily="18" charset="0"/>
                <a:cs typeface="Times New Roman" pitchFamily="18" charset="0"/>
              </a:rPr>
              <a:t/>
            </a:r>
            <a:br>
              <a:rPr lang="en-US" dirty="0">
                <a:solidFill>
                  <a:schemeClr val="tx1">
                    <a:lumMod val="75000"/>
                    <a:lumOff val="25000"/>
                  </a:schemeClr>
                </a:solidFill>
                <a:latin typeface="Times New Roman" pitchFamily="18" charset="0"/>
                <a:cs typeface="Times New Roman" pitchFamily="18" charset="0"/>
              </a:rPr>
            </a:br>
            <a:r>
              <a:rPr lang="en-US" dirty="0">
                <a:solidFill>
                  <a:schemeClr val="tx1">
                    <a:lumMod val="75000"/>
                    <a:lumOff val="25000"/>
                  </a:schemeClr>
                </a:solidFill>
              </a:rPr>
              <a:t> </a:t>
            </a:r>
          </a:p>
        </p:txBody>
      </p:sp>
      <p:sp>
        <p:nvSpPr>
          <p:cNvPr id="2" name="Slide Number Placeholder 1"/>
          <p:cNvSpPr>
            <a:spLocks noGrp="1"/>
          </p:cNvSpPr>
          <p:nvPr>
            <p:ph type="sldNum" sz="quarter" idx="12"/>
          </p:nvPr>
        </p:nvSpPr>
        <p:spPr/>
        <p:txBody>
          <a:bodyPr/>
          <a:lstStyle/>
          <a:p>
            <a:fld id="{6D49BD71-02B8-47E0-AC8C-1B506EC0EE37}" type="slidenum">
              <a:rPr lang="en-US"/>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noChangeArrowheads="1"/>
          </p:cNvSpPr>
          <p:nvPr>
            <p:ph idx="1"/>
          </p:nvPr>
        </p:nvSpPr>
        <p:spPr/>
        <p:txBody>
          <a:bodyPr/>
          <a:lstStyle/>
          <a:p>
            <a:pPr algn="just">
              <a:spcAft>
                <a:spcPts val="1250"/>
              </a:spcAft>
            </a:pPr>
            <a:r>
              <a:rPr lang="en-US" sz="3200" smtClean="0">
                <a:solidFill>
                  <a:srgbClr val="2D2D2D"/>
                </a:solidFill>
                <a:latin typeface="Times New Roman" pitchFamily="18" charset="0"/>
                <a:cs typeface="Times New Roman" pitchFamily="18" charset="0"/>
              </a:rPr>
              <a:t>The simplest way of protection from electromagnetic waves is to stay away from it but this is not always possible in real life.</a:t>
            </a:r>
            <a:endParaRPr lang="en-IN" sz="3200" smtClean="0">
              <a:latin typeface="Times New Roman" pitchFamily="18" charset="0"/>
              <a:cs typeface="Times New Roman" pitchFamily="18" charset="0"/>
            </a:endParaRPr>
          </a:p>
          <a:p>
            <a:pPr algn="just">
              <a:spcAft>
                <a:spcPts val="1250"/>
              </a:spcAft>
            </a:pPr>
            <a:r>
              <a:rPr lang="en-US" sz="3200" smtClean="0">
                <a:solidFill>
                  <a:srgbClr val="2D2D2D"/>
                </a:solidFill>
                <a:latin typeface="Times New Roman" pitchFamily="18" charset="0"/>
                <a:cs typeface="Times New Roman" pitchFamily="18" charset="0"/>
              </a:rPr>
              <a:t> The most effective method of protection from electromagnetic waves is the use of shielding or electromagnetic shielding material. </a:t>
            </a:r>
            <a:endParaRPr lang="en-IN" sz="3200" smtClean="0">
              <a:latin typeface="Times New Roman" pitchFamily="18" charset="0"/>
              <a:cs typeface="Times New Roman" pitchFamily="18" charset="0"/>
            </a:endParaRPr>
          </a:p>
          <a:p>
            <a:endParaRPr lang="en-IN" sz="3200" smtClean="0"/>
          </a:p>
        </p:txBody>
      </p:sp>
      <p:sp>
        <p:nvSpPr>
          <p:cNvPr id="4" name="Slide Number Placeholder 3"/>
          <p:cNvSpPr>
            <a:spLocks noGrp="1"/>
          </p:cNvSpPr>
          <p:nvPr>
            <p:ph type="sldNum" sz="quarter" idx="12"/>
          </p:nvPr>
        </p:nvSpPr>
        <p:spPr/>
        <p:txBody>
          <a:bodyPr/>
          <a:lstStyle/>
          <a:p>
            <a:fld id="{6FD803BA-2A50-4251-BE57-D7088E44ECC7}" type="slidenum">
              <a:rPr lang="en-US"/>
              <a:pPr/>
              <a:t>16</a:t>
            </a:fld>
            <a:endParaRPr lang="en-US"/>
          </a:p>
        </p:txBody>
      </p:sp>
      <p:sp>
        <p:nvSpPr>
          <p:cNvPr id="24580" name="Content Placeholder 2"/>
          <p:cNvSpPr txBox="1">
            <a:spLocks noChangeArrowheads="1"/>
          </p:cNvSpPr>
          <p:nvPr/>
        </p:nvSpPr>
        <p:spPr bwMode="auto">
          <a:xfrm>
            <a:off x="800100" y="665163"/>
            <a:ext cx="7543800" cy="858837"/>
          </a:xfrm>
          <a:prstGeom prst="rect">
            <a:avLst/>
          </a:prstGeom>
          <a:noFill/>
          <a:ln w="9525">
            <a:noFill/>
            <a:miter lim="800000"/>
            <a:headEnd/>
            <a:tailEnd/>
          </a:ln>
        </p:spPr>
        <p:txBody>
          <a:bodyPr lIns="0" rIns="0"/>
          <a:lstStyle/>
          <a:p>
            <a:pPr marL="90488" indent="-90488" defTabSz="914400" eaLnBrk="1" hangingPunct="1">
              <a:lnSpc>
                <a:spcPct val="90000"/>
              </a:lnSpc>
              <a:spcBef>
                <a:spcPts val="1200"/>
              </a:spcBef>
              <a:spcAft>
                <a:spcPts val="200"/>
              </a:spcAft>
              <a:buClr>
                <a:schemeClr val="accent1"/>
              </a:buClr>
              <a:buSzPct val="100000"/>
              <a:buFont typeface="Calibri" pitchFamily="34" charset="0"/>
              <a:buChar char=" "/>
            </a:pPr>
            <a:r>
              <a:rPr lang="en-IN" sz="3200">
                <a:solidFill>
                  <a:srgbClr val="404040"/>
                </a:solidFill>
              </a:rPr>
              <a:t>Protection Method: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92500"/>
          </a:bodyPr>
          <a:lstStyle/>
          <a:p>
            <a:pPr marL="91440" indent="-91440" fontAlgn="auto">
              <a:defRPr/>
            </a:pPr>
            <a:r>
              <a:rPr lang="en-US" sz="3200" dirty="0">
                <a:solidFill>
                  <a:srgbClr val="2D2D2D"/>
                </a:solidFill>
                <a:latin typeface="Times New Roman" panose="02020603050405020304" pitchFamily="18" charset="0"/>
                <a:ea typeface="Times New Roman" panose="02020603050405020304" pitchFamily="18" charset="0"/>
              </a:rPr>
              <a:t>Electromagnetic shielding is a conductive barrier that completely envelops an electronic device to protect from environmental interference or to stop emission from the device itself interfering with other devices. </a:t>
            </a:r>
            <a:endParaRPr lang="en-IN" sz="3200" dirty="0">
              <a:solidFill>
                <a:schemeClr val="tx1">
                  <a:lumMod val="75000"/>
                  <a:lumOff val="25000"/>
                </a:schemeClr>
              </a:solidFill>
              <a:latin typeface="Times New Roman" panose="02020603050405020304" pitchFamily="18" charset="0"/>
              <a:ea typeface="Times New Roman" panose="02020603050405020304" pitchFamily="18" charset="0"/>
            </a:endParaRPr>
          </a:p>
          <a:p>
            <a:pPr marL="91440" indent="-91440" fontAlgn="auto">
              <a:defRPr/>
            </a:pPr>
            <a:r>
              <a:rPr lang="en-US" sz="3200" dirty="0">
                <a:solidFill>
                  <a:srgbClr val="2D2D2D"/>
                </a:solidFill>
                <a:latin typeface="Times New Roman" panose="02020603050405020304" pitchFamily="18" charset="0"/>
                <a:ea typeface="Times New Roman" panose="02020603050405020304" pitchFamily="18" charset="0"/>
              </a:rPr>
              <a:t>In other words, electromagnetic shielding is the practice of reducing the electromagnetic field in a space by blocking the field with barriers made of conductive or magnetic materials. </a:t>
            </a:r>
            <a:endParaRPr lang="en-IN" sz="3200" dirty="0">
              <a:solidFill>
                <a:schemeClr val="tx1">
                  <a:lumMod val="75000"/>
                  <a:lumOff val="25000"/>
                </a:schemeClr>
              </a:solidFill>
              <a:latin typeface="Times New Roman" panose="02020603050405020304" pitchFamily="18" charset="0"/>
              <a:ea typeface="Times New Roman" panose="02020603050405020304" pitchFamily="18" charset="0"/>
            </a:endParaRPr>
          </a:p>
          <a:p>
            <a:pPr marL="91440" indent="-91440" fontAlgn="auto">
              <a:defRPr/>
            </a:pPr>
            <a:endParaRPr lang="en-IN" sz="3200" dirty="0">
              <a:solidFill>
                <a:schemeClr val="tx1">
                  <a:lumMod val="75000"/>
                  <a:lumOff val="25000"/>
                </a:schemeClr>
              </a:solidFill>
            </a:endParaRPr>
          </a:p>
        </p:txBody>
      </p:sp>
      <p:sp>
        <p:nvSpPr>
          <p:cNvPr id="4" name="Slide Number Placeholder 3"/>
          <p:cNvSpPr>
            <a:spLocks noGrp="1"/>
          </p:cNvSpPr>
          <p:nvPr>
            <p:ph type="sldNum" sz="quarter" idx="12"/>
          </p:nvPr>
        </p:nvSpPr>
        <p:spPr/>
        <p:txBody>
          <a:bodyPr/>
          <a:lstStyle/>
          <a:p>
            <a:fld id="{9F64B6C2-950C-4019-95CA-113C8E88E14E}" type="slidenum">
              <a:rPr lang="en-US"/>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81025" y="701675"/>
            <a:ext cx="7572375" cy="741363"/>
          </a:xfrm>
        </p:spPr>
        <p:txBody>
          <a:bodyPr/>
          <a:lstStyle/>
          <a:p>
            <a:pPr fontAlgn="auto">
              <a:spcAft>
                <a:spcPts val="0"/>
              </a:spcAft>
              <a:defRPr/>
            </a:pPr>
            <a:r>
              <a:rPr lang="en-GB" sz="3600" b="1" spc="0" dirty="0">
                <a:solidFill>
                  <a:schemeClr val="tx1"/>
                </a:solidFill>
              </a:rPr>
              <a:t>SHIELDING EFFECTIVENESS</a:t>
            </a:r>
            <a:endParaRPr lang="en-IN" sz="3600" dirty="0">
              <a:solidFill>
                <a:schemeClr val="tx1"/>
              </a:solidFill>
            </a:endParaRPr>
          </a:p>
        </p:txBody>
      </p:sp>
      <p:sp>
        <p:nvSpPr>
          <p:cNvPr id="5" name="Content Placeholder 2"/>
          <p:cNvSpPr>
            <a:spLocks noGrp="1" noRot="1" noChangeAspect="1" noMove="1" noResize="1" noEditPoints="1" noAdjustHandles="1" noChangeArrowheads="1" noChangeShapeType="1" noTextEdit="1"/>
          </p:cNvSpPr>
          <p:nvPr>
            <p:ph idx="1"/>
          </p:nvPr>
        </p:nvSpPr>
        <p:spPr>
          <a:xfrm>
            <a:off x="581193" y="1885950"/>
            <a:ext cx="8410408" cy="4210050"/>
          </a:xfrm>
          <a:blipFill>
            <a:blip r:embed="rId2"/>
            <a:stretch>
              <a:fillRect l="-2029" t="-3473" r="-2174"/>
            </a:stretch>
          </a:blipFill>
        </p:spPr>
        <p:txBody>
          <a:bodyPr/>
          <a:lstStyle/>
          <a:p>
            <a:r>
              <a:rPr lang="en-IN">
                <a:noFill/>
              </a:rPr>
              <a:t> </a:t>
            </a:r>
          </a:p>
        </p:txBody>
      </p:sp>
      <p:sp>
        <p:nvSpPr>
          <p:cNvPr id="6" name="Slide Number Placeholder 5"/>
          <p:cNvSpPr>
            <a:spLocks noGrp="1"/>
          </p:cNvSpPr>
          <p:nvPr>
            <p:ph type="sldNum" sz="quarter" idx="12"/>
          </p:nvPr>
        </p:nvSpPr>
        <p:spPr/>
        <p:txBody>
          <a:bodyPr/>
          <a:lstStyle/>
          <a:p>
            <a:fld id="{E0EA4906-2B7B-40B4-AA87-5352559412C3}" type="slidenum">
              <a:rPr lang="en-US"/>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solidFill>
                  <a:schemeClr val="tx1">
                    <a:lumMod val="75000"/>
                    <a:lumOff val="25000"/>
                  </a:schemeClr>
                </a:solidFill>
                <a:latin typeface="Times New Roman" pitchFamily="18" charset="0"/>
                <a:cs typeface="Times New Roman" pitchFamily="18" charset="0"/>
              </a:rPr>
              <a:t>Testing method</a:t>
            </a:r>
          </a:p>
        </p:txBody>
      </p:sp>
      <p:sp>
        <p:nvSpPr>
          <p:cNvPr id="3" name="Content Placeholder 2"/>
          <p:cNvSpPr>
            <a:spLocks noGrp="1"/>
          </p:cNvSpPr>
          <p:nvPr>
            <p:ph idx="1"/>
          </p:nvPr>
        </p:nvSpPr>
        <p:spPr/>
        <p:txBody>
          <a:bodyPr rtlCol="0">
            <a:normAutofit fontScale="92500" lnSpcReduction="10000"/>
          </a:bodyPr>
          <a:lstStyle/>
          <a:p>
            <a:pPr marL="91440" indent="-91440" fontAlgn="auto">
              <a:defRPr/>
            </a:pPr>
            <a:r>
              <a:rPr lang="en-US" sz="2200" dirty="0">
                <a:solidFill>
                  <a:schemeClr val="tx1">
                    <a:lumMod val="75000"/>
                    <a:lumOff val="25000"/>
                  </a:schemeClr>
                </a:solidFill>
                <a:latin typeface="Times New Roman" pitchFamily="18" charset="0"/>
                <a:cs typeface="Times New Roman" pitchFamily="18" charset="0"/>
              </a:rPr>
              <a:t>In 1989, on the basis of a report from the NBS, the American Society for Testing and Materials (ASTM) developed and issued the D4935 standard .</a:t>
            </a:r>
          </a:p>
          <a:p>
            <a:pPr marL="91440" indent="-91440" fontAlgn="auto">
              <a:buFont typeface="Calibri" pitchFamily="34" charset="0"/>
              <a:buNone/>
              <a:defRPr/>
            </a:pPr>
            <a:endParaRPr lang="en-US" sz="2200" dirty="0">
              <a:solidFill>
                <a:schemeClr val="tx1">
                  <a:lumMod val="75000"/>
                  <a:lumOff val="25000"/>
                </a:schemeClr>
              </a:solidFill>
              <a:latin typeface="Times New Roman" pitchFamily="18" charset="0"/>
              <a:cs typeface="Times New Roman" pitchFamily="18" charset="0"/>
            </a:endParaRPr>
          </a:p>
          <a:p>
            <a:pPr marL="91440" indent="-91440" fontAlgn="auto">
              <a:defRPr/>
            </a:pPr>
            <a:r>
              <a:rPr lang="en-US" sz="2200" dirty="0">
                <a:solidFill>
                  <a:schemeClr val="tx1">
                    <a:lumMod val="75000"/>
                    <a:lumOff val="25000"/>
                  </a:schemeClr>
                </a:solidFill>
                <a:latin typeface="Times New Roman" pitchFamily="18" charset="0"/>
                <a:cs typeface="Times New Roman" pitchFamily="18" charset="0"/>
              </a:rPr>
              <a:t>In this method, the test adapter is constructed using a section of 50 Ω coaxial aerial, having a external-to-internal diameter ratio of 76 to 33 mm (Figure 5). The shielding effectiveness measurements are carried out for frequencies ranging from 30 MHz to 1.5 GHz. In practice, measurements starting from about 1 MHz would be possible, </a:t>
            </a:r>
          </a:p>
          <a:p>
            <a:pPr marL="91440" indent="-91440" fontAlgn="auto">
              <a:buFont typeface="Calibri" pitchFamily="34" charset="0"/>
              <a:buNone/>
              <a:defRPr/>
            </a:pPr>
            <a:endParaRPr lang="en-US" sz="2200" dirty="0">
              <a:solidFill>
                <a:schemeClr val="tx1">
                  <a:lumMod val="75000"/>
                  <a:lumOff val="25000"/>
                </a:schemeClr>
              </a:solidFill>
              <a:latin typeface="Times New Roman" pitchFamily="18" charset="0"/>
              <a:cs typeface="Times New Roman" pitchFamily="18" charset="0"/>
            </a:endParaRPr>
          </a:p>
          <a:p>
            <a:pPr marL="91440" indent="-91440" fontAlgn="auto">
              <a:defRPr/>
            </a:pPr>
            <a:r>
              <a:rPr lang="en-US" sz="2200" dirty="0">
                <a:solidFill>
                  <a:schemeClr val="tx1">
                    <a:lumMod val="75000"/>
                    <a:lumOff val="25000"/>
                  </a:schemeClr>
                </a:solidFill>
                <a:latin typeface="Times New Roman" pitchFamily="18" charset="0"/>
                <a:cs typeface="Times New Roman" pitchFamily="18" charset="0"/>
              </a:rPr>
              <a:t>that of the network </a:t>
            </a:r>
            <a:r>
              <a:rPr lang="en-US" sz="2200" dirty="0" err="1">
                <a:solidFill>
                  <a:schemeClr val="tx1">
                    <a:lumMod val="75000"/>
                    <a:lumOff val="25000"/>
                  </a:schemeClr>
                </a:solidFill>
                <a:latin typeface="Times New Roman" pitchFamily="18" charset="0"/>
                <a:cs typeface="Times New Roman" pitchFamily="18" charset="0"/>
              </a:rPr>
              <a:t>analyser</a:t>
            </a:r>
            <a:r>
              <a:rPr lang="en-US" sz="2200" dirty="0">
                <a:solidFill>
                  <a:schemeClr val="tx1">
                    <a:lumMod val="75000"/>
                    <a:lumOff val="25000"/>
                  </a:schemeClr>
                </a:solidFill>
                <a:latin typeface="Times New Roman" pitchFamily="18" charset="0"/>
                <a:cs typeface="Times New Roman" pitchFamily="18" charset="0"/>
              </a:rPr>
              <a:t> used for these measurements. For frequencies above 1.5 GHz, </a:t>
            </a:r>
          </a:p>
        </p:txBody>
      </p:sp>
      <p:sp>
        <p:nvSpPr>
          <p:cNvPr id="4" name="Slide Number Placeholder 3"/>
          <p:cNvSpPr>
            <a:spLocks noGrp="1"/>
          </p:cNvSpPr>
          <p:nvPr>
            <p:ph type="sldNum" sz="quarter" idx="12"/>
          </p:nvPr>
        </p:nvSpPr>
        <p:spPr/>
        <p:txBody>
          <a:bodyPr/>
          <a:lstStyle/>
          <a:p>
            <a:fld id="{26E7ADA3-45FD-4F39-A586-498CF4681A9E}" type="slidenum">
              <a:rPr lang="en-US"/>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p:cNvPicPr>
            <a:picLocks noGrp="1" noChangeAspect="1" noChangeArrowheads="1"/>
          </p:cNvPicPr>
          <p:nvPr>
            <p:ph idx="1"/>
          </p:nvPr>
        </p:nvPicPr>
        <p:blipFill>
          <a:blip r:embed="rId2"/>
          <a:srcRect/>
          <a:stretch>
            <a:fillRect/>
          </a:stretch>
        </p:blipFill>
        <p:spPr>
          <a:xfrm>
            <a:off x="4038600" y="533400"/>
            <a:ext cx="4648200" cy="5078413"/>
          </a:xfrm>
        </p:spPr>
      </p:pic>
      <p:sp>
        <p:nvSpPr>
          <p:cNvPr id="2" name="Slide Number Placeholder 1"/>
          <p:cNvSpPr>
            <a:spLocks noGrp="1"/>
          </p:cNvSpPr>
          <p:nvPr>
            <p:ph type="sldNum" sz="quarter" idx="12"/>
          </p:nvPr>
        </p:nvSpPr>
        <p:spPr/>
        <p:txBody>
          <a:bodyPr/>
          <a:lstStyle/>
          <a:p>
            <a:fld id="{37E49948-ED5C-4915-AC3E-0C14364FF6BE}" type="slidenum">
              <a:rPr lang="en-US"/>
              <a:pPr/>
              <a:t>20</a:t>
            </a:fld>
            <a:endParaRPr lang="en-US"/>
          </a:p>
        </p:txBody>
      </p:sp>
      <p:cxnSp>
        <p:nvCxnSpPr>
          <p:cNvPr id="4" name="Straight Arrow Connector 3"/>
          <p:cNvCxnSpPr/>
          <p:nvPr/>
        </p:nvCxnSpPr>
        <p:spPr>
          <a:xfrm>
            <a:off x="2971800" y="3124200"/>
            <a:ext cx="13716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Flowchart: Process 6"/>
          <p:cNvSpPr/>
          <p:nvPr/>
        </p:nvSpPr>
        <p:spPr>
          <a:xfrm>
            <a:off x="685800" y="2590800"/>
            <a:ext cx="1981200" cy="6858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Times New Roman" pitchFamily="18" charset="0"/>
                <a:cs typeface="Times New Roman" pitchFamily="18" charset="0"/>
              </a:rPr>
              <a:t>Transmitter</a:t>
            </a:r>
          </a:p>
        </p:txBody>
      </p:sp>
      <p:cxnSp>
        <p:nvCxnSpPr>
          <p:cNvPr id="12" name="Straight Arrow Connector 11"/>
          <p:cNvCxnSpPr/>
          <p:nvPr/>
        </p:nvCxnSpPr>
        <p:spPr>
          <a:xfrm flipV="1">
            <a:off x="3200400" y="4114800"/>
            <a:ext cx="3886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1295400" y="4343400"/>
            <a:ext cx="20574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t>Receiver</a:t>
            </a:r>
          </a:p>
        </p:txBody>
      </p:sp>
      <p:cxnSp>
        <p:nvCxnSpPr>
          <p:cNvPr id="17" name="Straight Arrow Connector 16"/>
          <p:cNvCxnSpPr/>
          <p:nvPr/>
        </p:nvCxnSpPr>
        <p:spPr>
          <a:xfrm>
            <a:off x="3048000" y="1143000"/>
            <a:ext cx="30480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457200" y="457200"/>
            <a:ext cx="28194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a:latin typeface="Times New Roman" pitchFamily="18" charset="0"/>
                <a:cs typeface="Times New Roman" pitchFamily="18" charset="0"/>
              </a:rPr>
              <a:t>Network Analyzer</a:t>
            </a:r>
            <a:endParaRPr lang="en-US"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IN">
              <a:solidFill>
                <a:schemeClr val="tx1">
                  <a:lumMod val="75000"/>
                  <a:lumOff val="25000"/>
                </a:schemeClr>
              </a:solidFill>
            </a:endParaRPr>
          </a:p>
        </p:txBody>
      </p:sp>
      <p:sp>
        <p:nvSpPr>
          <p:cNvPr id="29699" name="Content Placeholder 2"/>
          <p:cNvSpPr>
            <a:spLocks noGrp="1" noChangeArrowheads="1"/>
          </p:cNvSpPr>
          <p:nvPr>
            <p:ph idx="1"/>
          </p:nvPr>
        </p:nvSpPr>
        <p:spPr/>
        <p:txBody>
          <a:bodyPr/>
          <a:lstStyle/>
          <a:p>
            <a:r>
              <a:rPr lang="en-US" sz="3200" smtClean="0">
                <a:solidFill>
                  <a:srgbClr val="2D2D2D"/>
                </a:solidFill>
                <a:latin typeface="Times New Roman" pitchFamily="18" charset="0"/>
                <a:cs typeface="Times New Roman" pitchFamily="18" charset="0"/>
              </a:rPr>
              <a:t>Motivated by the increase of stress over electromagnetic pollution issues arising from the fast-growing development and need for electronic and electrical devices, the demand for material with high electromagnetic interference shielding performance has become more urgently. </a:t>
            </a:r>
            <a:endParaRPr lang="en-IN" sz="3200" smtClean="0">
              <a:latin typeface="Times New Roman" pitchFamily="18" charset="0"/>
              <a:cs typeface="Times New Roman" pitchFamily="18" charset="0"/>
            </a:endParaRPr>
          </a:p>
          <a:p>
            <a:endParaRPr lang="en-IN" sz="3200" smtClean="0"/>
          </a:p>
        </p:txBody>
      </p:sp>
      <p:sp>
        <p:nvSpPr>
          <p:cNvPr id="4" name="Slide Number Placeholder 3"/>
          <p:cNvSpPr>
            <a:spLocks noGrp="1"/>
          </p:cNvSpPr>
          <p:nvPr>
            <p:ph type="sldNum" sz="quarter" idx="12"/>
          </p:nvPr>
        </p:nvSpPr>
        <p:spPr/>
        <p:txBody>
          <a:bodyPr/>
          <a:lstStyle/>
          <a:p>
            <a:fld id="{B042B08D-5DDD-4C05-A73D-F770ED0FBA7C}" type="slidenum">
              <a:rPr lang="en-US"/>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IN">
              <a:solidFill>
                <a:schemeClr val="tx1">
                  <a:lumMod val="75000"/>
                  <a:lumOff val="25000"/>
                </a:schemeClr>
              </a:solidFill>
            </a:endParaRPr>
          </a:p>
        </p:txBody>
      </p:sp>
      <p:sp>
        <p:nvSpPr>
          <p:cNvPr id="30723" name="Content Placeholder 2"/>
          <p:cNvSpPr>
            <a:spLocks noGrp="1" noChangeArrowheads="1"/>
          </p:cNvSpPr>
          <p:nvPr>
            <p:ph idx="1"/>
          </p:nvPr>
        </p:nvSpPr>
        <p:spPr/>
        <p:txBody>
          <a:bodyPr/>
          <a:lstStyle/>
          <a:p>
            <a:pPr algn="just">
              <a:spcAft>
                <a:spcPts val="1250"/>
              </a:spcAft>
            </a:pPr>
            <a:r>
              <a:rPr lang="en-US" sz="3200" smtClean="0">
                <a:solidFill>
                  <a:srgbClr val="2D2D2D"/>
                </a:solidFill>
                <a:latin typeface="Times New Roman" pitchFamily="18" charset="0"/>
                <a:cs typeface="Times New Roman" pitchFamily="18" charset="0"/>
              </a:rPr>
              <a:t>The common material used for construction of enclosure for shielding is metal such as copper, brass, aluminium, silver, nickel, stainless steel etc. </a:t>
            </a:r>
            <a:endParaRPr lang="en-IN" sz="3200" smtClean="0">
              <a:latin typeface="Times New Roman" pitchFamily="18" charset="0"/>
              <a:cs typeface="Times New Roman" pitchFamily="18" charset="0"/>
            </a:endParaRPr>
          </a:p>
          <a:p>
            <a:pPr algn="just">
              <a:spcAft>
                <a:spcPts val="1250"/>
              </a:spcAft>
            </a:pPr>
            <a:r>
              <a:rPr lang="en-US" sz="3200" smtClean="0">
                <a:solidFill>
                  <a:srgbClr val="2D2D2D"/>
                </a:solidFill>
                <a:latin typeface="Times New Roman" pitchFamily="18" charset="0"/>
                <a:cs typeface="Times New Roman" pitchFamily="18" charset="0"/>
              </a:rPr>
              <a:t>Although such material has good shielding performance but it has some disadvantages like low elasticity, heavy weight, high costs, easy to corrode etc.</a:t>
            </a:r>
            <a:endParaRPr lang="en-IN" sz="320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8B7A3DD3-9807-4F41-A08E-96AB88287759}" type="slidenum">
              <a:rPr lang="en-US"/>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IN">
              <a:solidFill>
                <a:schemeClr val="tx1">
                  <a:lumMod val="75000"/>
                  <a:lumOff val="25000"/>
                </a:schemeClr>
              </a:solidFill>
            </a:endParaRPr>
          </a:p>
        </p:txBody>
      </p:sp>
      <p:sp>
        <p:nvSpPr>
          <p:cNvPr id="31747" name="Content Placeholder 2"/>
          <p:cNvSpPr>
            <a:spLocks noGrp="1" noChangeArrowheads="1"/>
          </p:cNvSpPr>
          <p:nvPr>
            <p:ph idx="1"/>
          </p:nvPr>
        </p:nvSpPr>
        <p:spPr/>
        <p:txBody>
          <a:bodyPr/>
          <a:lstStyle/>
          <a:p>
            <a:pPr algn="just">
              <a:spcAft>
                <a:spcPts val="1250"/>
              </a:spcAft>
            </a:pPr>
            <a:r>
              <a:rPr lang="en-US" sz="3200" smtClean="0">
                <a:solidFill>
                  <a:srgbClr val="2D2D2D"/>
                </a:solidFill>
                <a:latin typeface="Times New Roman" pitchFamily="18" charset="0"/>
                <a:cs typeface="Times New Roman" pitchFamily="18" charset="0"/>
              </a:rPr>
              <a:t>So, there was a need of material which is light weighted, flexible, corrosion resistant and cheap. </a:t>
            </a:r>
            <a:endParaRPr lang="en-IN" sz="3200" smtClean="0">
              <a:latin typeface="Times New Roman" pitchFamily="18" charset="0"/>
              <a:cs typeface="Times New Roman" pitchFamily="18" charset="0"/>
            </a:endParaRPr>
          </a:p>
          <a:p>
            <a:pPr algn="just">
              <a:spcAft>
                <a:spcPts val="1250"/>
              </a:spcAft>
            </a:pPr>
            <a:r>
              <a:rPr lang="en-US" sz="3200" smtClean="0">
                <a:solidFill>
                  <a:srgbClr val="2D2D2D"/>
                </a:solidFill>
                <a:latin typeface="Times New Roman" pitchFamily="18" charset="0"/>
                <a:cs typeface="Times New Roman" pitchFamily="18" charset="0"/>
              </a:rPr>
              <a:t>Textile material fulfils all these requirements. </a:t>
            </a:r>
            <a:endParaRPr lang="en-IN" sz="3200" smtClean="0">
              <a:latin typeface="Times New Roman" pitchFamily="18" charset="0"/>
              <a:cs typeface="Times New Roman" pitchFamily="18" charset="0"/>
            </a:endParaRPr>
          </a:p>
          <a:p>
            <a:pPr algn="just">
              <a:spcAft>
                <a:spcPts val="1250"/>
              </a:spcAft>
            </a:pPr>
            <a:r>
              <a:rPr lang="en-US" sz="3200" smtClean="0">
                <a:solidFill>
                  <a:srgbClr val="2D2D2D"/>
                </a:solidFill>
                <a:latin typeface="Times New Roman" pitchFamily="18" charset="0"/>
                <a:cs typeface="Times New Roman" pitchFamily="18" charset="0"/>
              </a:rPr>
              <a:t>But textile materials are electrically nonconductive. So, it was necessary to make it electrically conductive. </a:t>
            </a:r>
            <a:endParaRPr lang="en-IN" sz="3200" smtClean="0">
              <a:latin typeface="Times New Roman" pitchFamily="18" charset="0"/>
              <a:cs typeface="Times New Roman" pitchFamily="18" charset="0"/>
            </a:endParaRPr>
          </a:p>
          <a:p>
            <a:endParaRPr lang="en-IN" sz="3200" smtClean="0"/>
          </a:p>
        </p:txBody>
      </p:sp>
      <p:sp>
        <p:nvSpPr>
          <p:cNvPr id="4" name="Slide Number Placeholder 3"/>
          <p:cNvSpPr>
            <a:spLocks noGrp="1"/>
          </p:cNvSpPr>
          <p:nvPr>
            <p:ph type="sldNum" sz="quarter" idx="12"/>
          </p:nvPr>
        </p:nvSpPr>
        <p:spPr/>
        <p:txBody>
          <a:bodyPr/>
          <a:lstStyle/>
          <a:p>
            <a:fld id="{B9F0A6D5-BB2B-4D27-8EED-FD1E9C54007A}" type="slidenum">
              <a:rPr lang="en-US"/>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IN">
              <a:solidFill>
                <a:schemeClr val="tx1">
                  <a:lumMod val="75000"/>
                  <a:lumOff val="25000"/>
                </a:schemeClr>
              </a:solidFill>
            </a:endParaRPr>
          </a:p>
        </p:txBody>
      </p:sp>
      <p:sp>
        <p:nvSpPr>
          <p:cNvPr id="32771" name="Content Placeholder 2"/>
          <p:cNvSpPr>
            <a:spLocks noGrp="1" noChangeArrowheads="1"/>
          </p:cNvSpPr>
          <p:nvPr>
            <p:ph idx="1"/>
          </p:nvPr>
        </p:nvSpPr>
        <p:spPr/>
        <p:txBody>
          <a:bodyPr/>
          <a:lstStyle/>
          <a:p>
            <a:r>
              <a:rPr lang="en-US" sz="3200" smtClean="0">
                <a:solidFill>
                  <a:srgbClr val="2D2D2D"/>
                </a:solidFill>
                <a:latin typeface="Times New Roman" pitchFamily="18" charset="0"/>
                <a:cs typeface="Times New Roman" pitchFamily="18" charset="0"/>
              </a:rPr>
              <a:t>These are various methods available for imparting electrical properties to textile material such as magnetron sputtering, coating of fabric with metal, incorporating conductive fibres or yarns in fabric etc. </a:t>
            </a:r>
            <a:endParaRPr lang="en-IN" sz="3200" smtClean="0">
              <a:latin typeface="Times New Roman" pitchFamily="18" charset="0"/>
              <a:cs typeface="Times New Roman" pitchFamily="18" charset="0"/>
            </a:endParaRPr>
          </a:p>
          <a:p>
            <a:endParaRPr lang="en-IN" sz="3200" smtClean="0"/>
          </a:p>
        </p:txBody>
      </p:sp>
      <p:sp>
        <p:nvSpPr>
          <p:cNvPr id="4" name="Slide Number Placeholder 3"/>
          <p:cNvSpPr>
            <a:spLocks noGrp="1"/>
          </p:cNvSpPr>
          <p:nvPr>
            <p:ph type="sldNum" sz="quarter" idx="12"/>
          </p:nvPr>
        </p:nvSpPr>
        <p:spPr/>
        <p:txBody>
          <a:bodyPr/>
          <a:lstStyle/>
          <a:p>
            <a:fld id="{C6B663C6-FE6C-43A6-B540-F1D97A29703C}" type="slidenum">
              <a:rPr lang="en-US"/>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IN">
              <a:solidFill>
                <a:schemeClr val="tx1">
                  <a:lumMod val="75000"/>
                  <a:lumOff val="25000"/>
                </a:schemeClr>
              </a:solidFill>
            </a:endParaRPr>
          </a:p>
        </p:txBody>
      </p:sp>
      <p:sp>
        <p:nvSpPr>
          <p:cNvPr id="33795" name="Content Placeholder 2"/>
          <p:cNvSpPr>
            <a:spLocks noGrp="1" noChangeArrowheads="1"/>
          </p:cNvSpPr>
          <p:nvPr>
            <p:ph idx="1"/>
          </p:nvPr>
        </p:nvSpPr>
        <p:spPr/>
        <p:txBody>
          <a:bodyPr/>
          <a:lstStyle/>
          <a:p>
            <a:r>
              <a:rPr lang="en-US" sz="3200" smtClean="0">
                <a:solidFill>
                  <a:srgbClr val="2D2D2D"/>
                </a:solidFill>
                <a:latin typeface="Times New Roman" pitchFamily="18" charset="0"/>
                <a:cs typeface="Times New Roman" pitchFamily="18" charset="0"/>
              </a:rPr>
              <a:t>In our experiment, a commercially available polyester-cotton(PC) blended fabric is chosen and to make the fabric electrically conductive, its surface is coated with silver metal using magnetron sputtering technique.</a:t>
            </a:r>
            <a:endParaRPr lang="en-IN" sz="3200" smtClean="0">
              <a:latin typeface="Times New Roman" pitchFamily="18" charset="0"/>
              <a:cs typeface="Times New Roman" pitchFamily="18" charset="0"/>
            </a:endParaRPr>
          </a:p>
          <a:p>
            <a:endParaRPr lang="en-IN" sz="3200" smtClean="0"/>
          </a:p>
        </p:txBody>
      </p:sp>
      <p:sp>
        <p:nvSpPr>
          <p:cNvPr id="4" name="Slide Number Placeholder 3"/>
          <p:cNvSpPr>
            <a:spLocks noGrp="1"/>
          </p:cNvSpPr>
          <p:nvPr>
            <p:ph type="sldNum" sz="quarter" idx="12"/>
          </p:nvPr>
        </p:nvSpPr>
        <p:spPr/>
        <p:txBody>
          <a:bodyPr/>
          <a:lstStyle/>
          <a:p>
            <a:fld id="{C00DF735-2100-4743-8D54-1013DA2FD15E}" type="slidenum">
              <a:rPr lang="en-US"/>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IN">
              <a:solidFill>
                <a:schemeClr val="tx1">
                  <a:lumMod val="75000"/>
                  <a:lumOff val="25000"/>
                </a:schemeClr>
              </a:solidFill>
            </a:endParaRPr>
          </a:p>
        </p:txBody>
      </p:sp>
      <p:sp>
        <p:nvSpPr>
          <p:cNvPr id="34819" name="Content Placeholder 2"/>
          <p:cNvSpPr>
            <a:spLocks noGrp="1" noChangeArrowheads="1"/>
          </p:cNvSpPr>
          <p:nvPr>
            <p:ph idx="1"/>
          </p:nvPr>
        </p:nvSpPr>
        <p:spPr/>
        <p:txBody>
          <a:bodyPr/>
          <a:lstStyle/>
          <a:p>
            <a:r>
              <a:rPr lang="en-US" sz="3200" smtClean="0">
                <a:solidFill>
                  <a:srgbClr val="2D2D2D"/>
                </a:solidFill>
                <a:latin typeface="Times New Roman" pitchFamily="18" charset="0"/>
                <a:cs typeface="Times New Roman" pitchFamily="18" charset="0"/>
              </a:rPr>
              <a:t>Three different PC blended fabric samples was coated with 1, 3, and 5 micro meter thickness of silver to make fabric electrically conductive and then they were tested as per the ASTM D4935 method for  electromagnetic interference shielding effectiveness test. </a:t>
            </a:r>
            <a:endParaRPr lang="en-IN" sz="3200" smtClean="0">
              <a:latin typeface="Times New Roman" pitchFamily="18" charset="0"/>
              <a:cs typeface="Times New Roman" pitchFamily="18" charset="0"/>
            </a:endParaRPr>
          </a:p>
          <a:p>
            <a:endParaRPr lang="en-IN" sz="3200" smtClean="0"/>
          </a:p>
        </p:txBody>
      </p:sp>
      <p:sp>
        <p:nvSpPr>
          <p:cNvPr id="4" name="Slide Number Placeholder 3"/>
          <p:cNvSpPr>
            <a:spLocks noGrp="1"/>
          </p:cNvSpPr>
          <p:nvPr>
            <p:ph type="sldNum" sz="quarter" idx="12"/>
          </p:nvPr>
        </p:nvSpPr>
        <p:spPr/>
        <p:txBody>
          <a:bodyPr/>
          <a:lstStyle/>
          <a:p>
            <a:fld id="{4F984E99-A1A2-4D67-BB0A-78D90B05BF8D}" type="slidenum">
              <a:rPr lang="en-US"/>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IN">
              <a:solidFill>
                <a:schemeClr val="tx1">
                  <a:lumMod val="75000"/>
                  <a:lumOff val="25000"/>
                </a:schemeClr>
              </a:solidFill>
            </a:endParaRPr>
          </a:p>
        </p:txBody>
      </p:sp>
      <p:sp>
        <p:nvSpPr>
          <p:cNvPr id="35843" name="Content Placeholder 2"/>
          <p:cNvSpPr>
            <a:spLocks noGrp="1" noChangeArrowheads="1"/>
          </p:cNvSpPr>
          <p:nvPr>
            <p:ph idx="1"/>
          </p:nvPr>
        </p:nvSpPr>
        <p:spPr/>
        <p:txBody>
          <a:bodyPr/>
          <a:lstStyle/>
          <a:p>
            <a:r>
              <a:rPr lang="en-US" sz="3200" smtClean="0">
                <a:solidFill>
                  <a:srgbClr val="2D2D2D"/>
                </a:solidFill>
                <a:latin typeface="Times New Roman" pitchFamily="18" charset="0"/>
                <a:cs typeface="Times New Roman" pitchFamily="18" charset="0"/>
              </a:rPr>
              <a:t>From the experiment it was observed that shielding effectiveness increases by increasing the thickness of silver coating.</a:t>
            </a:r>
            <a:endParaRPr lang="en-IN" sz="3200" smtClean="0">
              <a:latin typeface="Times New Roman" pitchFamily="18" charset="0"/>
              <a:cs typeface="Times New Roman" pitchFamily="18" charset="0"/>
            </a:endParaRPr>
          </a:p>
          <a:p>
            <a:endParaRPr lang="en-IN" sz="3200" smtClean="0"/>
          </a:p>
        </p:txBody>
      </p:sp>
      <p:sp>
        <p:nvSpPr>
          <p:cNvPr id="4" name="Slide Number Placeholder 3"/>
          <p:cNvSpPr>
            <a:spLocks noGrp="1"/>
          </p:cNvSpPr>
          <p:nvPr>
            <p:ph type="sldNum" sz="quarter" idx="12"/>
          </p:nvPr>
        </p:nvSpPr>
        <p:spPr/>
        <p:txBody>
          <a:bodyPr/>
          <a:lstStyle/>
          <a:p>
            <a:fld id="{2B035404-FAE8-4016-A6CA-E24B366536E3}" type="slidenum">
              <a:rPr lang="en-US"/>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IN">
              <a:solidFill>
                <a:schemeClr val="tx1">
                  <a:lumMod val="75000"/>
                  <a:lumOff val="25000"/>
                </a:schemeClr>
              </a:solidFill>
            </a:endParaRPr>
          </a:p>
        </p:txBody>
      </p:sp>
      <p:sp>
        <p:nvSpPr>
          <p:cNvPr id="36867" name="Content Placeholder 2"/>
          <p:cNvSpPr>
            <a:spLocks noGrp="1" noChangeArrowheads="1"/>
          </p:cNvSpPr>
          <p:nvPr>
            <p:ph idx="1"/>
          </p:nvPr>
        </p:nvSpPr>
        <p:spPr/>
        <p:txBody>
          <a:bodyPr/>
          <a:lstStyle/>
          <a:p>
            <a:r>
              <a:rPr lang="en-US" sz="3200" smtClean="0">
                <a:solidFill>
                  <a:srgbClr val="2D2D2D"/>
                </a:solidFill>
                <a:latin typeface="Times New Roman" pitchFamily="18" charset="0"/>
                <a:ea typeface="Times New Roman" pitchFamily="18" charset="0"/>
                <a:cs typeface="Shruti" pitchFamily="34" charset="0"/>
              </a:rPr>
              <a:t>Performing the experiment every time, to know electromagnetic interference shielding effectiveness of given material, will be costly and time-consuming process. So, mathematical model and simulation will avoid the actual experimentation and helps in designing the more suitable material in faster way. </a:t>
            </a:r>
            <a:endParaRPr lang="en-IN" sz="3200" smtClean="0">
              <a:ea typeface="Times New Roman" pitchFamily="18" charset="0"/>
              <a:cs typeface="Shruti" pitchFamily="34" charset="0"/>
            </a:endParaRPr>
          </a:p>
          <a:p>
            <a:endParaRPr lang="en-IN" sz="3200" smtClean="0">
              <a:ea typeface="Times New Roman" pitchFamily="18" charset="0"/>
              <a:cs typeface="Shruti" pitchFamily="34" charset="0"/>
            </a:endParaRPr>
          </a:p>
        </p:txBody>
      </p:sp>
      <p:sp>
        <p:nvSpPr>
          <p:cNvPr id="4" name="Slide Number Placeholder 3"/>
          <p:cNvSpPr>
            <a:spLocks noGrp="1"/>
          </p:cNvSpPr>
          <p:nvPr>
            <p:ph type="sldNum" sz="quarter" idx="12"/>
          </p:nvPr>
        </p:nvSpPr>
        <p:spPr/>
        <p:txBody>
          <a:bodyPr/>
          <a:lstStyle/>
          <a:p>
            <a:fld id="{3B53D419-4D82-4F74-BE93-964D72FE1A83}" type="slidenum">
              <a:rPr lang="en-US"/>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IN" dirty="0">
                <a:solidFill>
                  <a:schemeClr val="tx1">
                    <a:lumMod val="75000"/>
                    <a:lumOff val="25000"/>
                  </a:schemeClr>
                </a:solidFill>
              </a:rPr>
              <a:t>Problem </a:t>
            </a:r>
            <a:r>
              <a:rPr lang="en-IN" dirty="0" err="1">
                <a:solidFill>
                  <a:schemeClr val="tx1">
                    <a:lumMod val="75000"/>
                    <a:lumOff val="25000"/>
                  </a:schemeClr>
                </a:solidFill>
              </a:rPr>
              <a:t>defination</a:t>
            </a:r>
            <a:endParaRPr lang="en-IN" dirty="0">
              <a:solidFill>
                <a:schemeClr val="tx1">
                  <a:lumMod val="75000"/>
                  <a:lumOff val="25000"/>
                </a:schemeClr>
              </a:solidFill>
            </a:endParaRPr>
          </a:p>
        </p:txBody>
      </p:sp>
      <p:sp>
        <p:nvSpPr>
          <p:cNvPr id="37891" name="Content Placeholder 2"/>
          <p:cNvSpPr>
            <a:spLocks noGrp="1" noChangeArrowheads="1"/>
          </p:cNvSpPr>
          <p:nvPr>
            <p:ph idx="1"/>
          </p:nvPr>
        </p:nvSpPr>
        <p:spPr/>
        <p:txBody>
          <a:bodyPr/>
          <a:lstStyle/>
          <a:p>
            <a:r>
              <a:rPr lang="en-US" sz="3200" smtClean="0">
                <a:solidFill>
                  <a:srgbClr val="2D2D2D"/>
                </a:solidFill>
                <a:latin typeface="Times New Roman" pitchFamily="18" charset="0"/>
                <a:ea typeface="Times New Roman" pitchFamily="18" charset="0"/>
                <a:cs typeface="Shruti" pitchFamily="34" charset="0"/>
              </a:rPr>
              <a:t>Therefore, our objective is </a:t>
            </a:r>
          </a:p>
          <a:p>
            <a:endParaRPr lang="en-US" sz="3200" smtClean="0">
              <a:solidFill>
                <a:srgbClr val="2D2D2D"/>
              </a:solidFill>
              <a:latin typeface="Times New Roman" pitchFamily="18" charset="0"/>
              <a:ea typeface="Times New Roman" pitchFamily="18" charset="0"/>
              <a:cs typeface="Shruti" pitchFamily="34" charset="0"/>
            </a:endParaRPr>
          </a:p>
          <a:p>
            <a:r>
              <a:rPr lang="en-US" sz="3600" b="1" smtClean="0">
                <a:solidFill>
                  <a:srgbClr val="2D2D2D"/>
                </a:solidFill>
                <a:latin typeface="Times New Roman" pitchFamily="18" charset="0"/>
                <a:ea typeface="Times New Roman" pitchFamily="18" charset="0"/>
                <a:cs typeface="Shruti" pitchFamily="34" charset="0"/>
              </a:rPr>
              <a:t>To Develop The Model To Predict Electromagnetic Shielding Effectiveness. </a:t>
            </a:r>
            <a:endParaRPr lang="en-IN" sz="3600" b="1" smtClean="0">
              <a:ea typeface="Times New Roman" pitchFamily="18" charset="0"/>
              <a:cs typeface="Shruti" pitchFamily="34" charset="0"/>
            </a:endParaRPr>
          </a:p>
          <a:p>
            <a:endParaRPr lang="en-IN" sz="3200" smtClean="0"/>
          </a:p>
        </p:txBody>
      </p:sp>
      <p:sp>
        <p:nvSpPr>
          <p:cNvPr id="4" name="Slide Number Placeholder 3"/>
          <p:cNvSpPr>
            <a:spLocks noGrp="1"/>
          </p:cNvSpPr>
          <p:nvPr>
            <p:ph type="sldNum" sz="quarter" idx="12"/>
          </p:nvPr>
        </p:nvSpPr>
        <p:spPr/>
        <p:txBody>
          <a:bodyPr/>
          <a:lstStyle/>
          <a:p>
            <a:fld id="{7AD8049A-AE4B-4EAE-AD00-50BBB5F85C9A}" type="slidenum">
              <a:rPr lang="en-US"/>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DELL\Desktop\images.jpg"/>
          <p:cNvPicPr>
            <a:picLocks noGrp="1" noChangeAspect="1" noChangeArrowheads="1"/>
          </p:cNvPicPr>
          <p:nvPr>
            <p:ph idx="1"/>
          </p:nvPr>
        </p:nvPicPr>
        <p:blipFill>
          <a:blip r:embed="rId2"/>
          <a:srcRect/>
          <a:stretch>
            <a:fillRect/>
          </a:stretch>
        </p:blipFill>
        <p:spPr>
          <a:xfrm>
            <a:off x="990600" y="1233488"/>
            <a:ext cx="7005638" cy="4405312"/>
          </a:xfrm>
        </p:spPr>
      </p:pic>
      <p:sp>
        <p:nvSpPr>
          <p:cNvPr id="2" name="Slide Number Placeholder 1"/>
          <p:cNvSpPr>
            <a:spLocks noGrp="1"/>
          </p:cNvSpPr>
          <p:nvPr>
            <p:ph type="sldNum" sz="quarter" idx="12"/>
          </p:nvPr>
        </p:nvSpPr>
        <p:spPr/>
        <p:txBody>
          <a:bodyPr/>
          <a:lstStyle/>
          <a:p>
            <a:fld id="{787631AB-F270-47AB-8DEE-14290328B0BD}" type="slidenum">
              <a:rPr lang="en-US"/>
              <a:pPr/>
              <a:t>30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1477</TotalTime>
  <Words>1043</Words>
  <Application>Microsoft Office PowerPoint</Application>
  <PresentationFormat>On-screen Show (4:3)</PresentationFormat>
  <Paragraphs>109</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Calibri</vt:lpstr>
      <vt:lpstr>Arial</vt:lpstr>
      <vt:lpstr>Calibri Light</vt:lpstr>
      <vt:lpstr>Times New Roman</vt:lpstr>
      <vt:lpstr>Shruti</vt:lpstr>
      <vt:lpstr>Retrospect</vt:lpstr>
      <vt:lpstr>Slide 1</vt:lpstr>
      <vt:lpstr>1. Introduction</vt:lpstr>
      <vt:lpstr>Slide 3</vt:lpstr>
      <vt:lpstr>Slide 4</vt:lpstr>
      <vt:lpstr>Slide 5</vt:lpstr>
      <vt:lpstr>Slide 6</vt:lpstr>
      <vt:lpstr>What is EMI….???</vt:lpstr>
      <vt:lpstr>Slide 8</vt:lpstr>
      <vt:lpstr>Slide 9</vt:lpstr>
      <vt:lpstr>SOURCE OF EMI &amp; frequency</vt:lpstr>
      <vt:lpstr>Slide 11</vt:lpstr>
      <vt:lpstr>Slide 12</vt:lpstr>
      <vt:lpstr>Slide 13</vt:lpstr>
      <vt:lpstr>Slide 14</vt:lpstr>
      <vt:lpstr>Slide 15</vt:lpstr>
      <vt:lpstr>Slide 16</vt:lpstr>
      <vt:lpstr>Slide 17</vt:lpstr>
      <vt:lpstr>SHIELDING EFFECTIVENESS</vt:lpstr>
      <vt:lpstr>Testing method</vt:lpstr>
      <vt:lpstr>Slide 20</vt:lpstr>
      <vt:lpstr>Slide 21</vt:lpstr>
      <vt:lpstr>Slide 22</vt:lpstr>
      <vt:lpstr>Slide 23</vt:lpstr>
      <vt:lpstr>Slide 24</vt:lpstr>
      <vt:lpstr>Slide 25</vt:lpstr>
      <vt:lpstr>Slide 26</vt:lpstr>
      <vt:lpstr>Slide 27</vt:lpstr>
      <vt:lpstr>Slide 28</vt:lpstr>
      <vt:lpstr>Problem defination</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Conductive fabric</dc:title>
  <dc:creator>pc</dc:creator>
  <cp:lastModifiedBy>OIA1</cp:lastModifiedBy>
  <cp:revision>128</cp:revision>
  <cp:lastPrinted>2020-10-11T05:50:35Z</cp:lastPrinted>
  <dcterms:created xsi:type="dcterms:W3CDTF">2012-12-15T23:03:07Z</dcterms:created>
  <dcterms:modified xsi:type="dcterms:W3CDTF">2020-10-11T10:54:07Z</dcterms:modified>
</cp:coreProperties>
</file>